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2"/>
  </p:notesMasterIdLst>
  <p:sldIdLst>
    <p:sldId id="270" r:id="rId2"/>
    <p:sldId id="294" r:id="rId3"/>
    <p:sldId id="8878" r:id="rId4"/>
    <p:sldId id="8721" r:id="rId5"/>
    <p:sldId id="8879" r:id="rId6"/>
    <p:sldId id="8880" r:id="rId7"/>
    <p:sldId id="8881" r:id="rId8"/>
    <p:sldId id="8882" r:id="rId9"/>
    <p:sldId id="8883" r:id="rId10"/>
    <p:sldId id="8884" r:id="rId11"/>
    <p:sldId id="8885" r:id="rId12"/>
    <p:sldId id="8886" r:id="rId13"/>
    <p:sldId id="8887" r:id="rId14"/>
    <p:sldId id="8889" r:id="rId15"/>
    <p:sldId id="8890" r:id="rId16"/>
    <p:sldId id="8888" r:id="rId17"/>
    <p:sldId id="8891" r:id="rId18"/>
    <p:sldId id="8892" r:id="rId19"/>
    <p:sldId id="8893" r:id="rId20"/>
    <p:sldId id="8894" r:id="rId21"/>
    <p:sldId id="8851" r:id="rId22"/>
    <p:sldId id="8895" r:id="rId23"/>
    <p:sldId id="8896" r:id="rId24"/>
    <p:sldId id="8897" r:id="rId25"/>
    <p:sldId id="8898" r:id="rId26"/>
    <p:sldId id="8900" r:id="rId27"/>
    <p:sldId id="8899" r:id="rId28"/>
    <p:sldId id="8901" r:id="rId29"/>
    <p:sldId id="8902" r:id="rId30"/>
    <p:sldId id="8903" r:id="rId31"/>
    <p:sldId id="8904" r:id="rId32"/>
    <p:sldId id="8905" r:id="rId33"/>
    <p:sldId id="8906" r:id="rId34"/>
    <p:sldId id="8907" r:id="rId35"/>
    <p:sldId id="8908" r:id="rId36"/>
    <p:sldId id="8909" r:id="rId37"/>
    <p:sldId id="8910" r:id="rId38"/>
    <p:sldId id="8911" r:id="rId39"/>
    <p:sldId id="8877" r:id="rId40"/>
    <p:sldId id="348" r:id="rId41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3537"/>
    <a:srgbClr val="2B6B6F"/>
    <a:srgbClr val="ED7D31"/>
    <a:srgbClr val="276063"/>
    <a:srgbClr val="215153"/>
    <a:srgbClr val="358387"/>
    <a:srgbClr val="73460C"/>
    <a:srgbClr val="EEEDED"/>
    <a:srgbClr val="7F7F7F"/>
    <a:srgbClr val="6FCA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161" autoAdjust="0"/>
    <p:restoredTop sz="86852"/>
  </p:normalViewPr>
  <p:slideViewPr>
    <p:cSldViewPr snapToGrid="0">
      <p:cViewPr varScale="1">
        <p:scale>
          <a:sx n="91" d="100"/>
          <a:sy n="91" d="100"/>
        </p:scale>
        <p:origin x="924" y="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drawings/_rels/vmlDrawing1.vml.rels><?xml version="1.0" encoding="UTF-8" standalone="yes"?>
<Relationships xmlns="http://schemas.openxmlformats.org/package/2006/relationships"><Relationship Id="rId8" Type="http://schemas.openxmlformats.org/officeDocument/2006/relationships/image" Target="../media/image19.emf"/><Relationship Id="rId3" Type="http://schemas.openxmlformats.org/officeDocument/2006/relationships/image" Target="../media/image14.wmf"/><Relationship Id="rId7" Type="http://schemas.openxmlformats.org/officeDocument/2006/relationships/image" Target="../media/image18.emf"/><Relationship Id="rId12" Type="http://schemas.openxmlformats.org/officeDocument/2006/relationships/image" Target="../media/image23.wmf"/><Relationship Id="rId2" Type="http://schemas.openxmlformats.org/officeDocument/2006/relationships/image" Target="../media/image13.wmf"/><Relationship Id="rId1" Type="http://schemas.openxmlformats.org/officeDocument/2006/relationships/image" Target="../media/image12.emf"/><Relationship Id="rId6" Type="http://schemas.openxmlformats.org/officeDocument/2006/relationships/image" Target="../media/image17.wmf"/><Relationship Id="rId11" Type="http://schemas.openxmlformats.org/officeDocument/2006/relationships/image" Target="../media/image22.wmf"/><Relationship Id="rId5" Type="http://schemas.openxmlformats.org/officeDocument/2006/relationships/image" Target="../media/image16.wmf"/><Relationship Id="rId10" Type="http://schemas.openxmlformats.org/officeDocument/2006/relationships/image" Target="../media/image21.wmf"/><Relationship Id="rId4" Type="http://schemas.openxmlformats.org/officeDocument/2006/relationships/image" Target="../media/image15.wmf"/><Relationship Id="rId9" Type="http://schemas.openxmlformats.org/officeDocument/2006/relationships/image" Target="../media/image20.wmf"/></Relationships>
</file>

<file path=ppt/drawings/_rels/vmlDrawing10.v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wmf"/><Relationship Id="rId13" Type="http://schemas.openxmlformats.org/officeDocument/2006/relationships/image" Target="../media/image121.wmf"/><Relationship Id="rId3" Type="http://schemas.openxmlformats.org/officeDocument/2006/relationships/image" Target="../media/image111.wmf"/><Relationship Id="rId7" Type="http://schemas.openxmlformats.org/officeDocument/2006/relationships/image" Target="../media/image115.wmf"/><Relationship Id="rId12" Type="http://schemas.openxmlformats.org/officeDocument/2006/relationships/image" Target="../media/image120.wmf"/><Relationship Id="rId2" Type="http://schemas.openxmlformats.org/officeDocument/2006/relationships/image" Target="../media/image110.wmf"/><Relationship Id="rId1" Type="http://schemas.openxmlformats.org/officeDocument/2006/relationships/image" Target="../media/image109.wmf"/><Relationship Id="rId6" Type="http://schemas.openxmlformats.org/officeDocument/2006/relationships/image" Target="../media/image114.emf"/><Relationship Id="rId11" Type="http://schemas.openxmlformats.org/officeDocument/2006/relationships/image" Target="../media/image119.wmf"/><Relationship Id="rId5" Type="http://schemas.openxmlformats.org/officeDocument/2006/relationships/image" Target="../media/image113.emf"/><Relationship Id="rId10" Type="http://schemas.openxmlformats.org/officeDocument/2006/relationships/image" Target="../media/image118.wmf"/><Relationship Id="rId4" Type="http://schemas.openxmlformats.org/officeDocument/2006/relationships/image" Target="../media/image112.wmf"/><Relationship Id="rId9" Type="http://schemas.openxmlformats.org/officeDocument/2006/relationships/image" Target="../media/image117.wmf"/></Relationships>
</file>

<file path=ppt/drawings/_rels/vmlDrawing11.v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emf"/><Relationship Id="rId13" Type="http://schemas.openxmlformats.org/officeDocument/2006/relationships/image" Target="../media/image134.wmf"/><Relationship Id="rId3" Type="http://schemas.openxmlformats.org/officeDocument/2006/relationships/image" Target="../media/image124.wmf"/><Relationship Id="rId7" Type="http://schemas.openxmlformats.org/officeDocument/2006/relationships/image" Target="../media/image128.emf"/><Relationship Id="rId12" Type="http://schemas.openxmlformats.org/officeDocument/2006/relationships/image" Target="../media/image133.wmf"/><Relationship Id="rId2" Type="http://schemas.openxmlformats.org/officeDocument/2006/relationships/image" Target="../media/image123.wmf"/><Relationship Id="rId16" Type="http://schemas.openxmlformats.org/officeDocument/2006/relationships/image" Target="../media/image137.wmf"/><Relationship Id="rId1" Type="http://schemas.openxmlformats.org/officeDocument/2006/relationships/image" Target="../media/image122.emf"/><Relationship Id="rId6" Type="http://schemas.openxmlformats.org/officeDocument/2006/relationships/image" Target="../media/image127.emf"/><Relationship Id="rId11" Type="http://schemas.openxmlformats.org/officeDocument/2006/relationships/image" Target="../media/image132.wmf"/><Relationship Id="rId5" Type="http://schemas.openxmlformats.org/officeDocument/2006/relationships/image" Target="../media/image126.wmf"/><Relationship Id="rId15" Type="http://schemas.openxmlformats.org/officeDocument/2006/relationships/image" Target="../media/image136.wmf"/><Relationship Id="rId10" Type="http://schemas.openxmlformats.org/officeDocument/2006/relationships/image" Target="../media/image131.wmf"/><Relationship Id="rId4" Type="http://schemas.openxmlformats.org/officeDocument/2006/relationships/image" Target="../media/image125.wmf"/><Relationship Id="rId9" Type="http://schemas.openxmlformats.org/officeDocument/2006/relationships/image" Target="../media/image130.emf"/><Relationship Id="rId14" Type="http://schemas.openxmlformats.org/officeDocument/2006/relationships/image" Target="../media/image135.emf"/></Relationships>
</file>

<file path=ppt/drawings/_rels/vmlDrawing12.v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wmf"/><Relationship Id="rId13" Type="http://schemas.openxmlformats.org/officeDocument/2006/relationships/image" Target="../media/image150.wmf"/><Relationship Id="rId3" Type="http://schemas.openxmlformats.org/officeDocument/2006/relationships/image" Target="../media/image140.wmf"/><Relationship Id="rId7" Type="http://schemas.openxmlformats.org/officeDocument/2006/relationships/image" Target="../media/image144.wmf"/><Relationship Id="rId12" Type="http://schemas.openxmlformats.org/officeDocument/2006/relationships/image" Target="../media/image149.wmf"/><Relationship Id="rId2" Type="http://schemas.openxmlformats.org/officeDocument/2006/relationships/image" Target="../media/image139.wmf"/><Relationship Id="rId1" Type="http://schemas.openxmlformats.org/officeDocument/2006/relationships/image" Target="../media/image138.wmf"/><Relationship Id="rId6" Type="http://schemas.openxmlformats.org/officeDocument/2006/relationships/image" Target="../media/image143.wmf"/><Relationship Id="rId11" Type="http://schemas.openxmlformats.org/officeDocument/2006/relationships/image" Target="../media/image148.wmf"/><Relationship Id="rId5" Type="http://schemas.openxmlformats.org/officeDocument/2006/relationships/image" Target="../media/image142.wmf"/><Relationship Id="rId15" Type="http://schemas.openxmlformats.org/officeDocument/2006/relationships/image" Target="../media/image152.wmf"/><Relationship Id="rId10" Type="http://schemas.openxmlformats.org/officeDocument/2006/relationships/image" Target="../media/image147.wmf"/><Relationship Id="rId4" Type="http://schemas.openxmlformats.org/officeDocument/2006/relationships/image" Target="../media/image141.wmf"/><Relationship Id="rId9" Type="http://schemas.openxmlformats.org/officeDocument/2006/relationships/image" Target="../media/image146.wmf"/><Relationship Id="rId14" Type="http://schemas.openxmlformats.org/officeDocument/2006/relationships/image" Target="../media/image151.wmf"/></Relationships>
</file>

<file path=ppt/drawings/_rels/vmlDrawing13.v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wmf"/><Relationship Id="rId3" Type="http://schemas.openxmlformats.org/officeDocument/2006/relationships/image" Target="../media/image155.wmf"/><Relationship Id="rId7" Type="http://schemas.openxmlformats.org/officeDocument/2006/relationships/image" Target="../media/image159.wmf"/><Relationship Id="rId2" Type="http://schemas.openxmlformats.org/officeDocument/2006/relationships/image" Target="../media/image154.wmf"/><Relationship Id="rId1" Type="http://schemas.openxmlformats.org/officeDocument/2006/relationships/image" Target="../media/image153.wmf"/><Relationship Id="rId6" Type="http://schemas.openxmlformats.org/officeDocument/2006/relationships/image" Target="../media/image158.wmf"/><Relationship Id="rId5" Type="http://schemas.openxmlformats.org/officeDocument/2006/relationships/image" Target="../media/image157.wmf"/><Relationship Id="rId4" Type="http://schemas.openxmlformats.org/officeDocument/2006/relationships/image" Target="../media/image156.wmf"/><Relationship Id="rId9" Type="http://schemas.openxmlformats.org/officeDocument/2006/relationships/image" Target="../media/image161.wmf"/></Relationships>
</file>

<file path=ppt/drawings/_rels/vmlDrawing14.v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wmf"/><Relationship Id="rId3" Type="http://schemas.openxmlformats.org/officeDocument/2006/relationships/image" Target="../media/image155.wmf"/><Relationship Id="rId7" Type="http://schemas.openxmlformats.org/officeDocument/2006/relationships/image" Target="../media/image159.wmf"/><Relationship Id="rId2" Type="http://schemas.openxmlformats.org/officeDocument/2006/relationships/image" Target="../media/image154.wmf"/><Relationship Id="rId1" Type="http://schemas.openxmlformats.org/officeDocument/2006/relationships/image" Target="../media/image153.wmf"/><Relationship Id="rId6" Type="http://schemas.openxmlformats.org/officeDocument/2006/relationships/image" Target="../media/image158.wmf"/><Relationship Id="rId5" Type="http://schemas.openxmlformats.org/officeDocument/2006/relationships/image" Target="../media/image157.wmf"/><Relationship Id="rId4" Type="http://schemas.openxmlformats.org/officeDocument/2006/relationships/image" Target="../media/image156.wmf"/><Relationship Id="rId9" Type="http://schemas.openxmlformats.org/officeDocument/2006/relationships/image" Target="../media/image161.wmf"/></Relationships>
</file>

<file path=ppt/drawings/_rels/vmlDrawing15.vml.rels><?xml version="1.0" encoding="UTF-8" standalone="yes"?>
<Relationships xmlns="http://schemas.openxmlformats.org/package/2006/relationships"><Relationship Id="rId8" Type="http://schemas.openxmlformats.org/officeDocument/2006/relationships/image" Target="../media/image169.wmf"/><Relationship Id="rId13" Type="http://schemas.openxmlformats.org/officeDocument/2006/relationships/image" Target="../media/image174.wmf"/><Relationship Id="rId3" Type="http://schemas.openxmlformats.org/officeDocument/2006/relationships/image" Target="../media/image164.wmf"/><Relationship Id="rId7" Type="http://schemas.openxmlformats.org/officeDocument/2006/relationships/image" Target="../media/image168.wmf"/><Relationship Id="rId12" Type="http://schemas.openxmlformats.org/officeDocument/2006/relationships/image" Target="../media/image173.wmf"/><Relationship Id="rId17" Type="http://schemas.openxmlformats.org/officeDocument/2006/relationships/image" Target="../media/image178.wmf"/><Relationship Id="rId2" Type="http://schemas.openxmlformats.org/officeDocument/2006/relationships/image" Target="../media/image163.wmf"/><Relationship Id="rId16" Type="http://schemas.openxmlformats.org/officeDocument/2006/relationships/image" Target="../media/image177.wmf"/><Relationship Id="rId1" Type="http://schemas.openxmlformats.org/officeDocument/2006/relationships/image" Target="../media/image162.wmf"/><Relationship Id="rId6" Type="http://schemas.openxmlformats.org/officeDocument/2006/relationships/image" Target="../media/image167.wmf"/><Relationship Id="rId11" Type="http://schemas.openxmlformats.org/officeDocument/2006/relationships/image" Target="../media/image172.wmf"/><Relationship Id="rId5" Type="http://schemas.openxmlformats.org/officeDocument/2006/relationships/image" Target="../media/image166.wmf"/><Relationship Id="rId15" Type="http://schemas.openxmlformats.org/officeDocument/2006/relationships/image" Target="../media/image176.wmf"/><Relationship Id="rId10" Type="http://schemas.openxmlformats.org/officeDocument/2006/relationships/image" Target="../media/image171.wmf"/><Relationship Id="rId4" Type="http://schemas.openxmlformats.org/officeDocument/2006/relationships/image" Target="../media/image165.wmf"/><Relationship Id="rId9" Type="http://schemas.openxmlformats.org/officeDocument/2006/relationships/image" Target="../media/image170.wmf"/><Relationship Id="rId14" Type="http://schemas.openxmlformats.org/officeDocument/2006/relationships/image" Target="../media/image175.wmf"/></Relationships>
</file>

<file path=ppt/drawings/_rels/vmlDrawing16.vml.rels><?xml version="1.0" encoding="UTF-8" standalone="yes"?>
<Relationships xmlns="http://schemas.openxmlformats.org/package/2006/relationships"><Relationship Id="rId8" Type="http://schemas.openxmlformats.org/officeDocument/2006/relationships/image" Target="../media/image186.wmf"/><Relationship Id="rId3" Type="http://schemas.openxmlformats.org/officeDocument/2006/relationships/image" Target="../media/image181.wmf"/><Relationship Id="rId7" Type="http://schemas.openxmlformats.org/officeDocument/2006/relationships/image" Target="../media/image185.wmf"/><Relationship Id="rId2" Type="http://schemas.openxmlformats.org/officeDocument/2006/relationships/image" Target="../media/image180.wmf"/><Relationship Id="rId1" Type="http://schemas.openxmlformats.org/officeDocument/2006/relationships/image" Target="../media/image179.wmf"/><Relationship Id="rId6" Type="http://schemas.openxmlformats.org/officeDocument/2006/relationships/image" Target="../media/image184.wmf"/><Relationship Id="rId5" Type="http://schemas.openxmlformats.org/officeDocument/2006/relationships/image" Target="../media/image183.wmf"/><Relationship Id="rId4" Type="http://schemas.openxmlformats.org/officeDocument/2006/relationships/image" Target="../media/image182.wmf"/><Relationship Id="rId9" Type="http://schemas.openxmlformats.org/officeDocument/2006/relationships/image" Target="../media/image187.wmf"/></Relationships>
</file>

<file path=ppt/drawings/_rels/vmlDrawing17.vml.rels><?xml version="1.0" encoding="UTF-8" standalone="yes"?>
<Relationships xmlns="http://schemas.openxmlformats.org/package/2006/relationships"><Relationship Id="rId8" Type="http://schemas.openxmlformats.org/officeDocument/2006/relationships/image" Target="../media/image195.wmf"/><Relationship Id="rId3" Type="http://schemas.openxmlformats.org/officeDocument/2006/relationships/image" Target="../media/image190.emf"/><Relationship Id="rId7" Type="http://schemas.openxmlformats.org/officeDocument/2006/relationships/image" Target="../media/image194.wmf"/><Relationship Id="rId2" Type="http://schemas.openxmlformats.org/officeDocument/2006/relationships/image" Target="../media/image189.emf"/><Relationship Id="rId1" Type="http://schemas.openxmlformats.org/officeDocument/2006/relationships/image" Target="../media/image188.emf"/><Relationship Id="rId6" Type="http://schemas.openxmlformats.org/officeDocument/2006/relationships/image" Target="../media/image193.emf"/><Relationship Id="rId5" Type="http://schemas.openxmlformats.org/officeDocument/2006/relationships/image" Target="../media/image192.emf"/><Relationship Id="rId4" Type="http://schemas.openxmlformats.org/officeDocument/2006/relationships/image" Target="../media/image191.wmf"/><Relationship Id="rId9" Type="http://schemas.openxmlformats.org/officeDocument/2006/relationships/image" Target="../media/image196.emf"/></Relationships>
</file>

<file path=ppt/drawings/_rels/vmlDrawing18.v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wmf"/><Relationship Id="rId2" Type="http://schemas.openxmlformats.org/officeDocument/2006/relationships/image" Target="../media/image198.wmf"/><Relationship Id="rId1" Type="http://schemas.openxmlformats.org/officeDocument/2006/relationships/image" Target="../media/image197.wmf"/><Relationship Id="rId5" Type="http://schemas.openxmlformats.org/officeDocument/2006/relationships/image" Target="../media/image201.wmf"/><Relationship Id="rId4" Type="http://schemas.openxmlformats.org/officeDocument/2006/relationships/image" Target="../media/image200.wmf"/></Relationships>
</file>

<file path=ppt/drawings/_rels/vmlDrawing19.vml.rels><?xml version="1.0" encoding="UTF-8" standalone="yes"?>
<Relationships xmlns="http://schemas.openxmlformats.org/package/2006/relationships"><Relationship Id="rId8" Type="http://schemas.openxmlformats.org/officeDocument/2006/relationships/image" Target="../media/image209.wmf"/><Relationship Id="rId3" Type="http://schemas.openxmlformats.org/officeDocument/2006/relationships/image" Target="../media/image204.wmf"/><Relationship Id="rId7" Type="http://schemas.openxmlformats.org/officeDocument/2006/relationships/image" Target="../media/image208.wmf"/><Relationship Id="rId12" Type="http://schemas.openxmlformats.org/officeDocument/2006/relationships/image" Target="../media/image213.wmf"/><Relationship Id="rId2" Type="http://schemas.openxmlformats.org/officeDocument/2006/relationships/image" Target="../media/image203.emf"/><Relationship Id="rId1" Type="http://schemas.openxmlformats.org/officeDocument/2006/relationships/image" Target="../media/image202.wmf"/><Relationship Id="rId6" Type="http://schemas.openxmlformats.org/officeDocument/2006/relationships/image" Target="../media/image207.emf"/><Relationship Id="rId11" Type="http://schemas.openxmlformats.org/officeDocument/2006/relationships/image" Target="../media/image212.wmf"/><Relationship Id="rId5" Type="http://schemas.openxmlformats.org/officeDocument/2006/relationships/image" Target="../media/image206.emf"/><Relationship Id="rId10" Type="http://schemas.openxmlformats.org/officeDocument/2006/relationships/image" Target="../media/image211.wmf"/><Relationship Id="rId4" Type="http://schemas.openxmlformats.org/officeDocument/2006/relationships/image" Target="../media/image205.wmf"/><Relationship Id="rId9" Type="http://schemas.openxmlformats.org/officeDocument/2006/relationships/image" Target="../media/image210.wmf"/></Relationships>
</file>

<file path=ppt/drawings/_rels/vmlDrawing2.vml.rels><?xml version="1.0" encoding="UTF-8" standalone="yes"?>
<Relationships xmlns="http://schemas.openxmlformats.org/package/2006/relationships"><Relationship Id="rId8" Type="http://schemas.openxmlformats.org/officeDocument/2006/relationships/image" Target="../media/image31.wmf"/><Relationship Id="rId13" Type="http://schemas.openxmlformats.org/officeDocument/2006/relationships/image" Target="../media/image36.wmf"/><Relationship Id="rId3" Type="http://schemas.openxmlformats.org/officeDocument/2006/relationships/image" Target="../media/image26.wmf"/><Relationship Id="rId7" Type="http://schemas.openxmlformats.org/officeDocument/2006/relationships/image" Target="../media/image30.wmf"/><Relationship Id="rId12" Type="http://schemas.openxmlformats.org/officeDocument/2006/relationships/image" Target="../media/image35.wmf"/><Relationship Id="rId17" Type="http://schemas.openxmlformats.org/officeDocument/2006/relationships/image" Target="../media/image40.wmf"/><Relationship Id="rId2" Type="http://schemas.openxmlformats.org/officeDocument/2006/relationships/image" Target="../media/image25.wmf"/><Relationship Id="rId16" Type="http://schemas.openxmlformats.org/officeDocument/2006/relationships/image" Target="../media/image39.wmf"/><Relationship Id="rId1" Type="http://schemas.openxmlformats.org/officeDocument/2006/relationships/image" Target="../media/image24.emf"/><Relationship Id="rId6" Type="http://schemas.openxmlformats.org/officeDocument/2006/relationships/image" Target="../media/image29.emf"/><Relationship Id="rId11" Type="http://schemas.openxmlformats.org/officeDocument/2006/relationships/image" Target="../media/image34.wmf"/><Relationship Id="rId5" Type="http://schemas.openxmlformats.org/officeDocument/2006/relationships/image" Target="../media/image28.wmf"/><Relationship Id="rId15" Type="http://schemas.openxmlformats.org/officeDocument/2006/relationships/image" Target="../media/image38.wmf"/><Relationship Id="rId10" Type="http://schemas.openxmlformats.org/officeDocument/2006/relationships/image" Target="../media/image33.emf"/><Relationship Id="rId4" Type="http://schemas.openxmlformats.org/officeDocument/2006/relationships/image" Target="../media/image27.wmf"/><Relationship Id="rId9" Type="http://schemas.openxmlformats.org/officeDocument/2006/relationships/image" Target="../media/image32.wmf"/><Relationship Id="rId14" Type="http://schemas.openxmlformats.org/officeDocument/2006/relationships/image" Target="../media/image37.wmf"/></Relationships>
</file>

<file path=ppt/drawings/_rels/vmlDrawing20.v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emf"/><Relationship Id="rId2" Type="http://schemas.openxmlformats.org/officeDocument/2006/relationships/image" Target="../media/image215.emf"/><Relationship Id="rId1" Type="http://schemas.openxmlformats.org/officeDocument/2006/relationships/image" Target="../media/image214.wmf"/><Relationship Id="rId5" Type="http://schemas.openxmlformats.org/officeDocument/2006/relationships/image" Target="../media/image218.wmf"/><Relationship Id="rId4" Type="http://schemas.openxmlformats.org/officeDocument/2006/relationships/image" Target="../media/image217.emf"/></Relationships>
</file>

<file path=ppt/drawings/_rels/vmlDrawing21.vml.rels><?xml version="1.0" encoding="UTF-8" standalone="yes"?>
<Relationships xmlns="http://schemas.openxmlformats.org/package/2006/relationships"><Relationship Id="rId8" Type="http://schemas.openxmlformats.org/officeDocument/2006/relationships/image" Target="../media/image223.wmf"/><Relationship Id="rId3" Type="http://schemas.openxmlformats.org/officeDocument/2006/relationships/image" Target="../media/image221.emf"/><Relationship Id="rId7" Type="http://schemas.openxmlformats.org/officeDocument/2006/relationships/image" Target="../media/image207.emf"/><Relationship Id="rId2" Type="http://schemas.openxmlformats.org/officeDocument/2006/relationships/image" Target="../media/image220.emf"/><Relationship Id="rId1" Type="http://schemas.openxmlformats.org/officeDocument/2006/relationships/image" Target="../media/image219.wmf"/><Relationship Id="rId6" Type="http://schemas.openxmlformats.org/officeDocument/2006/relationships/image" Target="../media/image206.emf"/><Relationship Id="rId5" Type="http://schemas.openxmlformats.org/officeDocument/2006/relationships/image" Target="../media/image203.emf"/><Relationship Id="rId4" Type="http://schemas.openxmlformats.org/officeDocument/2006/relationships/image" Target="../media/image222.wmf"/></Relationships>
</file>

<file path=ppt/drawings/_rels/vmlDrawing22.vml.rels><?xml version="1.0" encoding="UTF-8" standalone="yes"?>
<Relationships xmlns="http://schemas.openxmlformats.org/package/2006/relationships"><Relationship Id="rId8" Type="http://schemas.openxmlformats.org/officeDocument/2006/relationships/image" Target="../media/image231.wmf"/><Relationship Id="rId13" Type="http://schemas.openxmlformats.org/officeDocument/2006/relationships/image" Target="../media/image236.wmf"/><Relationship Id="rId3" Type="http://schemas.openxmlformats.org/officeDocument/2006/relationships/image" Target="../media/image226.wmf"/><Relationship Id="rId7" Type="http://schemas.openxmlformats.org/officeDocument/2006/relationships/image" Target="../media/image230.wmf"/><Relationship Id="rId12" Type="http://schemas.openxmlformats.org/officeDocument/2006/relationships/image" Target="../media/image235.wmf"/><Relationship Id="rId2" Type="http://schemas.openxmlformats.org/officeDocument/2006/relationships/image" Target="../media/image225.wmf"/><Relationship Id="rId1" Type="http://schemas.openxmlformats.org/officeDocument/2006/relationships/image" Target="../media/image224.wmf"/><Relationship Id="rId6" Type="http://schemas.openxmlformats.org/officeDocument/2006/relationships/image" Target="../media/image229.wmf"/><Relationship Id="rId11" Type="http://schemas.openxmlformats.org/officeDocument/2006/relationships/image" Target="../media/image234.emf"/><Relationship Id="rId5" Type="http://schemas.openxmlformats.org/officeDocument/2006/relationships/image" Target="../media/image228.wmf"/><Relationship Id="rId10" Type="http://schemas.openxmlformats.org/officeDocument/2006/relationships/image" Target="../media/image233.wmf"/><Relationship Id="rId4" Type="http://schemas.openxmlformats.org/officeDocument/2006/relationships/image" Target="../media/image227.wmf"/><Relationship Id="rId9" Type="http://schemas.openxmlformats.org/officeDocument/2006/relationships/image" Target="../media/image232.wmf"/><Relationship Id="rId14" Type="http://schemas.openxmlformats.org/officeDocument/2006/relationships/image" Target="../media/image237.wmf"/></Relationships>
</file>

<file path=ppt/drawings/_rels/vmlDrawing23.vml.rels><?xml version="1.0" encoding="UTF-8" standalone="yes"?>
<Relationships xmlns="http://schemas.openxmlformats.org/package/2006/relationships"><Relationship Id="rId8" Type="http://schemas.openxmlformats.org/officeDocument/2006/relationships/image" Target="../media/image245.wmf"/><Relationship Id="rId3" Type="http://schemas.openxmlformats.org/officeDocument/2006/relationships/image" Target="../media/image240.wmf"/><Relationship Id="rId7" Type="http://schemas.openxmlformats.org/officeDocument/2006/relationships/image" Target="../media/image244.wmf"/><Relationship Id="rId12" Type="http://schemas.openxmlformats.org/officeDocument/2006/relationships/image" Target="../media/image249.wmf"/><Relationship Id="rId2" Type="http://schemas.openxmlformats.org/officeDocument/2006/relationships/image" Target="../media/image239.wmf"/><Relationship Id="rId1" Type="http://schemas.openxmlformats.org/officeDocument/2006/relationships/image" Target="../media/image238.wmf"/><Relationship Id="rId6" Type="http://schemas.openxmlformats.org/officeDocument/2006/relationships/image" Target="../media/image243.wmf"/><Relationship Id="rId11" Type="http://schemas.openxmlformats.org/officeDocument/2006/relationships/image" Target="../media/image248.wmf"/><Relationship Id="rId5" Type="http://schemas.openxmlformats.org/officeDocument/2006/relationships/image" Target="../media/image242.wmf"/><Relationship Id="rId10" Type="http://schemas.openxmlformats.org/officeDocument/2006/relationships/image" Target="../media/image247.wmf"/><Relationship Id="rId4" Type="http://schemas.openxmlformats.org/officeDocument/2006/relationships/image" Target="../media/image241.wmf"/><Relationship Id="rId9" Type="http://schemas.openxmlformats.org/officeDocument/2006/relationships/image" Target="../media/image246.wmf"/></Relationships>
</file>

<file path=ppt/drawings/_rels/vmlDrawing24.vml.rels><?xml version="1.0" encoding="UTF-8" standalone="yes"?>
<Relationships xmlns="http://schemas.openxmlformats.org/package/2006/relationships"><Relationship Id="rId3" Type="http://schemas.openxmlformats.org/officeDocument/2006/relationships/image" Target="../media/image252.wmf"/><Relationship Id="rId2" Type="http://schemas.openxmlformats.org/officeDocument/2006/relationships/image" Target="../media/image251.wmf"/><Relationship Id="rId1" Type="http://schemas.openxmlformats.org/officeDocument/2006/relationships/image" Target="../media/image250.wmf"/><Relationship Id="rId6" Type="http://schemas.openxmlformats.org/officeDocument/2006/relationships/image" Target="../media/image255.wmf"/><Relationship Id="rId5" Type="http://schemas.openxmlformats.org/officeDocument/2006/relationships/image" Target="../media/image254.wmf"/><Relationship Id="rId4" Type="http://schemas.openxmlformats.org/officeDocument/2006/relationships/image" Target="../media/image253.wmf"/></Relationships>
</file>

<file path=ppt/drawings/_rels/vmlDrawing25.vml.rels><?xml version="1.0" encoding="UTF-8" standalone="yes"?>
<Relationships xmlns="http://schemas.openxmlformats.org/package/2006/relationships"><Relationship Id="rId8" Type="http://schemas.openxmlformats.org/officeDocument/2006/relationships/image" Target="../media/image263.wmf"/><Relationship Id="rId13" Type="http://schemas.openxmlformats.org/officeDocument/2006/relationships/image" Target="../media/image268.wmf"/><Relationship Id="rId3" Type="http://schemas.openxmlformats.org/officeDocument/2006/relationships/image" Target="../media/image258.wmf"/><Relationship Id="rId7" Type="http://schemas.openxmlformats.org/officeDocument/2006/relationships/image" Target="../media/image262.wmf"/><Relationship Id="rId12" Type="http://schemas.openxmlformats.org/officeDocument/2006/relationships/image" Target="../media/image267.wmf"/><Relationship Id="rId2" Type="http://schemas.openxmlformats.org/officeDocument/2006/relationships/image" Target="../media/image257.wmf"/><Relationship Id="rId1" Type="http://schemas.openxmlformats.org/officeDocument/2006/relationships/image" Target="../media/image256.wmf"/><Relationship Id="rId6" Type="http://schemas.openxmlformats.org/officeDocument/2006/relationships/image" Target="../media/image261.wmf"/><Relationship Id="rId11" Type="http://schemas.openxmlformats.org/officeDocument/2006/relationships/image" Target="../media/image266.wmf"/><Relationship Id="rId5" Type="http://schemas.openxmlformats.org/officeDocument/2006/relationships/image" Target="../media/image260.wmf"/><Relationship Id="rId10" Type="http://schemas.openxmlformats.org/officeDocument/2006/relationships/image" Target="../media/image265.wmf"/><Relationship Id="rId4" Type="http://schemas.openxmlformats.org/officeDocument/2006/relationships/image" Target="../media/image259.wmf"/><Relationship Id="rId9" Type="http://schemas.openxmlformats.org/officeDocument/2006/relationships/image" Target="../media/image264.wmf"/></Relationships>
</file>

<file path=ppt/drawings/_rels/vmlDrawing26.vml.rels><?xml version="1.0" encoding="UTF-8" standalone="yes"?>
<Relationships xmlns="http://schemas.openxmlformats.org/package/2006/relationships"><Relationship Id="rId8" Type="http://schemas.openxmlformats.org/officeDocument/2006/relationships/image" Target="../media/image276.wmf"/><Relationship Id="rId3" Type="http://schemas.openxmlformats.org/officeDocument/2006/relationships/image" Target="../media/image271.emf"/><Relationship Id="rId7" Type="http://schemas.openxmlformats.org/officeDocument/2006/relationships/image" Target="../media/image275.wmf"/><Relationship Id="rId2" Type="http://schemas.openxmlformats.org/officeDocument/2006/relationships/image" Target="../media/image270.wmf"/><Relationship Id="rId1" Type="http://schemas.openxmlformats.org/officeDocument/2006/relationships/image" Target="../media/image269.wmf"/><Relationship Id="rId6" Type="http://schemas.openxmlformats.org/officeDocument/2006/relationships/image" Target="../media/image274.wmf"/><Relationship Id="rId5" Type="http://schemas.openxmlformats.org/officeDocument/2006/relationships/image" Target="../media/image273.wmf"/><Relationship Id="rId10" Type="http://schemas.openxmlformats.org/officeDocument/2006/relationships/image" Target="../media/image278.wmf"/><Relationship Id="rId4" Type="http://schemas.openxmlformats.org/officeDocument/2006/relationships/image" Target="../media/image272.wmf"/><Relationship Id="rId9" Type="http://schemas.openxmlformats.org/officeDocument/2006/relationships/image" Target="../media/image277.wmf"/></Relationships>
</file>

<file path=ppt/drawings/_rels/vmlDrawing27.vml.rels><?xml version="1.0" encoding="UTF-8" standalone="yes"?>
<Relationships xmlns="http://schemas.openxmlformats.org/package/2006/relationships"><Relationship Id="rId3" Type="http://schemas.openxmlformats.org/officeDocument/2006/relationships/image" Target="../media/image281.wmf"/><Relationship Id="rId2" Type="http://schemas.openxmlformats.org/officeDocument/2006/relationships/image" Target="../media/image280.wmf"/><Relationship Id="rId1" Type="http://schemas.openxmlformats.org/officeDocument/2006/relationships/image" Target="../media/image279.wmf"/><Relationship Id="rId6" Type="http://schemas.openxmlformats.org/officeDocument/2006/relationships/image" Target="../media/image284.wmf"/><Relationship Id="rId5" Type="http://schemas.openxmlformats.org/officeDocument/2006/relationships/image" Target="../media/image283.wmf"/><Relationship Id="rId4" Type="http://schemas.openxmlformats.org/officeDocument/2006/relationships/image" Target="../media/image282.wmf"/></Relationships>
</file>

<file path=ppt/drawings/_rels/vmlDrawing28.vml.rels><?xml version="1.0" encoding="UTF-8" standalone="yes"?>
<Relationships xmlns="http://schemas.openxmlformats.org/package/2006/relationships"><Relationship Id="rId8" Type="http://schemas.openxmlformats.org/officeDocument/2006/relationships/image" Target="../media/image292.wmf"/><Relationship Id="rId3" Type="http://schemas.openxmlformats.org/officeDocument/2006/relationships/image" Target="../media/image287.wmf"/><Relationship Id="rId7" Type="http://schemas.openxmlformats.org/officeDocument/2006/relationships/image" Target="../media/image291.wmf"/><Relationship Id="rId2" Type="http://schemas.openxmlformats.org/officeDocument/2006/relationships/image" Target="../media/image286.wmf"/><Relationship Id="rId1" Type="http://schemas.openxmlformats.org/officeDocument/2006/relationships/image" Target="../media/image285.wmf"/><Relationship Id="rId6" Type="http://schemas.openxmlformats.org/officeDocument/2006/relationships/image" Target="../media/image290.wmf"/><Relationship Id="rId5" Type="http://schemas.openxmlformats.org/officeDocument/2006/relationships/image" Target="../media/image289.wmf"/><Relationship Id="rId4" Type="http://schemas.openxmlformats.org/officeDocument/2006/relationships/image" Target="../media/image288.wmf"/></Relationships>
</file>

<file path=ppt/drawings/_rels/vmlDrawing29.vml.rels><?xml version="1.0" encoding="UTF-8" standalone="yes"?>
<Relationships xmlns="http://schemas.openxmlformats.org/package/2006/relationships"><Relationship Id="rId3" Type="http://schemas.openxmlformats.org/officeDocument/2006/relationships/image" Target="../media/image295.wmf"/><Relationship Id="rId2" Type="http://schemas.openxmlformats.org/officeDocument/2006/relationships/image" Target="../media/image294.wmf"/><Relationship Id="rId1" Type="http://schemas.openxmlformats.org/officeDocument/2006/relationships/image" Target="../media/image293.wmf"/><Relationship Id="rId6" Type="http://schemas.openxmlformats.org/officeDocument/2006/relationships/image" Target="../media/image298.wmf"/><Relationship Id="rId5" Type="http://schemas.openxmlformats.org/officeDocument/2006/relationships/image" Target="../media/image297.wmf"/><Relationship Id="rId4" Type="http://schemas.openxmlformats.org/officeDocument/2006/relationships/image" Target="../media/image296.wmf"/></Relationships>
</file>

<file path=ppt/drawings/_rels/vmlDrawing3.vml.rels><?xml version="1.0" encoding="UTF-8" standalone="yes"?>
<Relationships xmlns="http://schemas.openxmlformats.org/package/2006/relationships"><Relationship Id="rId8" Type="http://schemas.openxmlformats.org/officeDocument/2006/relationships/image" Target="../media/image48.emf"/><Relationship Id="rId13" Type="http://schemas.openxmlformats.org/officeDocument/2006/relationships/image" Target="../media/image53.wmf"/><Relationship Id="rId18" Type="http://schemas.openxmlformats.org/officeDocument/2006/relationships/image" Target="../media/image58.wmf"/><Relationship Id="rId3" Type="http://schemas.openxmlformats.org/officeDocument/2006/relationships/image" Target="../media/image43.wmf"/><Relationship Id="rId21" Type="http://schemas.openxmlformats.org/officeDocument/2006/relationships/image" Target="../media/image61.wmf"/><Relationship Id="rId7" Type="http://schemas.openxmlformats.org/officeDocument/2006/relationships/image" Target="../media/image47.wmf"/><Relationship Id="rId12" Type="http://schemas.openxmlformats.org/officeDocument/2006/relationships/image" Target="../media/image52.wmf"/><Relationship Id="rId17" Type="http://schemas.openxmlformats.org/officeDocument/2006/relationships/image" Target="../media/image57.wmf"/><Relationship Id="rId2" Type="http://schemas.openxmlformats.org/officeDocument/2006/relationships/image" Target="../media/image42.wmf"/><Relationship Id="rId16" Type="http://schemas.openxmlformats.org/officeDocument/2006/relationships/image" Target="../media/image56.wmf"/><Relationship Id="rId20" Type="http://schemas.openxmlformats.org/officeDocument/2006/relationships/image" Target="../media/image60.wmf"/><Relationship Id="rId1" Type="http://schemas.openxmlformats.org/officeDocument/2006/relationships/image" Target="../media/image41.wmf"/><Relationship Id="rId6" Type="http://schemas.openxmlformats.org/officeDocument/2006/relationships/image" Target="../media/image46.wmf"/><Relationship Id="rId11" Type="http://schemas.openxmlformats.org/officeDocument/2006/relationships/image" Target="../media/image51.emf"/><Relationship Id="rId5" Type="http://schemas.openxmlformats.org/officeDocument/2006/relationships/image" Target="../media/image45.wmf"/><Relationship Id="rId15" Type="http://schemas.openxmlformats.org/officeDocument/2006/relationships/image" Target="../media/image55.wmf"/><Relationship Id="rId10" Type="http://schemas.openxmlformats.org/officeDocument/2006/relationships/image" Target="../media/image50.wmf"/><Relationship Id="rId19" Type="http://schemas.openxmlformats.org/officeDocument/2006/relationships/image" Target="../media/image59.wmf"/><Relationship Id="rId4" Type="http://schemas.openxmlformats.org/officeDocument/2006/relationships/image" Target="../media/image44.wmf"/><Relationship Id="rId9" Type="http://schemas.openxmlformats.org/officeDocument/2006/relationships/image" Target="../media/image49.wmf"/><Relationship Id="rId14" Type="http://schemas.openxmlformats.org/officeDocument/2006/relationships/image" Target="../media/image54.wmf"/></Relationships>
</file>

<file path=ppt/drawings/_rels/vmlDrawing30.vml.rels><?xml version="1.0" encoding="UTF-8" standalone="yes"?>
<Relationships xmlns="http://schemas.openxmlformats.org/package/2006/relationships"><Relationship Id="rId8" Type="http://schemas.openxmlformats.org/officeDocument/2006/relationships/image" Target="../media/image306.wmf"/><Relationship Id="rId3" Type="http://schemas.openxmlformats.org/officeDocument/2006/relationships/image" Target="../media/image301.wmf"/><Relationship Id="rId7" Type="http://schemas.openxmlformats.org/officeDocument/2006/relationships/image" Target="../media/image305.wmf"/><Relationship Id="rId2" Type="http://schemas.openxmlformats.org/officeDocument/2006/relationships/image" Target="../media/image300.wmf"/><Relationship Id="rId1" Type="http://schemas.openxmlformats.org/officeDocument/2006/relationships/image" Target="../media/image299.wmf"/><Relationship Id="rId6" Type="http://schemas.openxmlformats.org/officeDocument/2006/relationships/image" Target="../media/image304.wmf"/><Relationship Id="rId11" Type="http://schemas.openxmlformats.org/officeDocument/2006/relationships/image" Target="../media/image309.wmf"/><Relationship Id="rId5" Type="http://schemas.openxmlformats.org/officeDocument/2006/relationships/image" Target="../media/image303.wmf"/><Relationship Id="rId10" Type="http://schemas.openxmlformats.org/officeDocument/2006/relationships/image" Target="../media/image308.wmf"/><Relationship Id="rId4" Type="http://schemas.openxmlformats.org/officeDocument/2006/relationships/image" Target="../media/image302.wmf"/><Relationship Id="rId9" Type="http://schemas.openxmlformats.org/officeDocument/2006/relationships/image" Target="../media/image307.wmf"/></Relationships>
</file>

<file path=ppt/drawings/_rels/vmlDrawing31.vml.rels><?xml version="1.0" encoding="UTF-8" standalone="yes"?>
<Relationships xmlns="http://schemas.openxmlformats.org/package/2006/relationships"><Relationship Id="rId8" Type="http://schemas.openxmlformats.org/officeDocument/2006/relationships/image" Target="../media/image317.wmf"/><Relationship Id="rId3" Type="http://schemas.openxmlformats.org/officeDocument/2006/relationships/image" Target="../media/image312.wmf"/><Relationship Id="rId7" Type="http://schemas.openxmlformats.org/officeDocument/2006/relationships/image" Target="../media/image316.wmf"/><Relationship Id="rId2" Type="http://schemas.openxmlformats.org/officeDocument/2006/relationships/image" Target="../media/image311.wmf"/><Relationship Id="rId1" Type="http://schemas.openxmlformats.org/officeDocument/2006/relationships/image" Target="../media/image310.wmf"/><Relationship Id="rId6" Type="http://schemas.openxmlformats.org/officeDocument/2006/relationships/image" Target="../media/image315.wmf"/><Relationship Id="rId5" Type="http://schemas.openxmlformats.org/officeDocument/2006/relationships/image" Target="../media/image314.wmf"/><Relationship Id="rId4" Type="http://schemas.openxmlformats.org/officeDocument/2006/relationships/image" Target="../media/image313.wmf"/><Relationship Id="rId9" Type="http://schemas.openxmlformats.org/officeDocument/2006/relationships/image" Target="../media/image318.wmf"/></Relationships>
</file>

<file path=ppt/drawings/_rels/vmlDrawing32.vml.rels><?xml version="1.0" encoding="UTF-8" standalone="yes"?>
<Relationships xmlns="http://schemas.openxmlformats.org/package/2006/relationships"><Relationship Id="rId8" Type="http://schemas.openxmlformats.org/officeDocument/2006/relationships/image" Target="../media/image324.wmf"/><Relationship Id="rId3" Type="http://schemas.openxmlformats.org/officeDocument/2006/relationships/image" Target="../media/image319.wmf"/><Relationship Id="rId7" Type="http://schemas.openxmlformats.org/officeDocument/2006/relationships/image" Target="../media/image323.wmf"/><Relationship Id="rId2" Type="http://schemas.openxmlformats.org/officeDocument/2006/relationships/image" Target="../media/image311.wmf"/><Relationship Id="rId1" Type="http://schemas.openxmlformats.org/officeDocument/2006/relationships/image" Target="../media/image310.wmf"/><Relationship Id="rId6" Type="http://schemas.openxmlformats.org/officeDocument/2006/relationships/image" Target="../media/image322.wmf"/><Relationship Id="rId5" Type="http://schemas.openxmlformats.org/officeDocument/2006/relationships/image" Target="../media/image321.wmf"/><Relationship Id="rId10" Type="http://schemas.openxmlformats.org/officeDocument/2006/relationships/image" Target="../media/image326.wmf"/><Relationship Id="rId4" Type="http://schemas.openxmlformats.org/officeDocument/2006/relationships/image" Target="../media/image320.wmf"/><Relationship Id="rId9" Type="http://schemas.openxmlformats.org/officeDocument/2006/relationships/image" Target="../media/image325.wmf"/></Relationships>
</file>

<file path=ppt/drawings/_rels/vmlDrawing33.vml.rels><?xml version="1.0" encoding="UTF-8" standalone="yes"?>
<Relationships xmlns="http://schemas.openxmlformats.org/package/2006/relationships"><Relationship Id="rId3" Type="http://schemas.openxmlformats.org/officeDocument/2006/relationships/image" Target="../media/image329.wmf"/><Relationship Id="rId7" Type="http://schemas.openxmlformats.org/officeDocument/2006/relationships/image" Target="../media/image333.wmf"/><Relationship Id="rId2" Type="http://schemas.openxmlformats.org/officeDocument/2006/relationships/image" Target="../media/image328.wmf"/><Relationship Id="rId1" Type="http://schemas.openxmlformats.org/officeDocument/2006/relationships/image" Target="../media/image327.wmf"/><Relationship Id="rId6" Type="http://schemas.openxmlformats.org/officeDocument/2006/relationships/image" Target="../media/image332.wmf"/><Relationship Id="rId5" Type="http://schemas.openxmlformats.org/officeDocument/2006/relationships/image" Target="../media/image331.wmf"/><Relationship Id="rId4" Type="http://schemas.openxmlformats.org/officeDocument/2006/relationships/image" Target="../media/image330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64.wmf"/><Relationship Id="rId2" Type="http://schemas.openxmlformats.org/officeDocument/2006/relationships/image" Target="../media/image63.wmf"/><Relationship Id="rId1" Type="http://schemas.openxmlformats.org/officeDocument/2006/relationships/image" Target="../media/image62.emf"/><Relationship Id="rId6" Type="http://schemas.openxmlformats.org/officeDocument/2006/relationships/image" Target="../media/image67.wmf"/><Relationship Id="rId5" Type="http://schemas.openxmlformats.org/officeDocument/2006/relationships/image" Target="../media/image66.wmf"/><Relationship Id="rId4" Type="http://schemas.openxmlformats.org/officeDocument/2006/relationships/image" Target="../media/image65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70.wmf"/><Relationship Id="rId2" Type="http://schemas.openxmlformats.org/officeDocument/2006/relationships/image" Target="../media/image69.emf"/><Relationship Id="rId1" Type="http://schemas.openxmlformats.org/officeDocument/2006/relationships/image" Target="../media/image68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73.wmf"/><Relationship Id="rId2" Type="http://schemas.openxmlformats.org/officeDocument/2006/relationships/image" Target="../media/image72.wmf"/><Relationship Id="rId1" Type="http://schemas.openxmlformats.org/officeDocument/2006/relationships/image" Target="../media/image71.wmf"/><Relationship Id="rId5" Type="http://schemas.openxmlformats.org/officeDocument/2006/relationships/image" Target="../media/image75.wmf"/><Relationship Id="rId4" Type="http://schemas.openxmlformats.org/officeDocument/2006/relationships/image" Target="../media/image74.wmf"/></Relationships>
</file>

<file path=ppt/drawings/_rels/vmlDrawing7.vml.rels><?xml version="1.0" encoding="UTF-8" standalone="yes"?>
<Relationships xmlns="http://schemas.openxmlformats.org/package/2006/relationships"><Relationship Id="rId8" Type="http://schemas.openxmlformats.org/officeDocument/2006/relationships/image" Target="../media/image83.wmf"/><Relationship Id="rId13" Type="http://schemas.openxmlformats.org/officeDocument/2006/relationships/image" Target="../media/image88.wmf"/><Relationship Id="rId18" Type="http://schemas.openxmlformats.org/officeDocument/2006/relationships/image" Target="../media/image93.emf"/><Relationship Id="rId3" Type="http://schemas.openxmlformats.org/officeDocument/2006/relationships/image" Target="../media/image78.wmf"/><Relationship Id="rId7" Type="http://schemas.openxmlformats.org/officeDocument/2006/relationships/image" Target="../media/image82.wmf"/><Relationship Id="rId12" Type="http://schemas.openxmlformats.org/officeDocument/2006/relationships/image" Target="../media/image87.wmf"/><Relationship Id="rId17" Type="http://schemas.openxmlformats.org/officeDocument/2006/relationships/image" Target="../media/image92.wmf"/><Relationship Id="rId2" Type="http://schemas.openxmlformats.org/officeDocument/2006/relationships/image" Target="../media/image77.wmf"/><Relationship Id="rId16" Type="http://schemas.openxmlformats.org/officeDocument/2006/relationships/image" Target="../media/image91.wmf"/><Relationship Id="rId1" Type="http://schemas.openxmlformats.org/officeDocument/2006/relationships/image" Target="../media/image76.wmf"/><Relationship Id="rId6" Type="http://schemas.openxmlformats.org/officeDocument/2006/relationships/image" Target="../media/image81.wmf"/><Relationship Id="rId11" Type="http://schemas.openxmlformats.org/officeDocument/2006/relationships/image" Target="../media/image86.wmf"/><Relationship Id="rId5" Type="http://schemas.openxmlformats.org/officeDocument/2006/relationships/image" Target="../media/image80.wmf"/><Relationship Id="rId15" Type="http://schemas.openxmlformats.org/officeDocument/2006/relationships/image" Target="../media/image90.wmf"/><Relationship Id="rId10" Type="http://schemas.openxmlformats.org/officeDocument/2006/relationships/image" Target="../media/image85.wmf"/><Relationship Id="rId4" Type="http://schemas.openxmlformats.org/officeDocument/2006/relationships/image" Target="../media/image79.wmf"/><Relationship Id="rId9" Type="http://schemas.openxmlformats.org/officeDocument/2006/relationships/image" Target="../media/image84.wmf"/><Relationship Id="rId14" Type="http://schemas.openxmlformats.org/officeDocument/2006/relationships/image" Target="../media/image89.wmf"/></Relationships>
</file>

<file path=ppt/drawings/_rels/vmlDrawing8.v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emf"/><Relationship Id="rId3" Type="http://schemas.openxmlformats.org/officeDocument/2006/relationships/image" Target="../media/image96.wmf"/><Relationship Id="rId7" Type="http://schemas.openxmlformats.org/officeDocument/2006/relationships/image" Target="../media/image100.wmf"/><Relationship Id="rId2" Type="http://schemas.openxmlformats.org/officeDocument/2006/relationships/image" Target="../media/image95.wmf"/><Relationship Id="rId1" Type="http://schemas.openxmlformats.org/officeDocument/2006/relationships/image" Target="../media/image94.wmf"/><Relationship Id="rId6" Type="http://schemas.openxmlformats.org/officeDocument/2006/relationships/image" Target="../media/image99.wmf"/><Relationship Id="rId5" Type="http://schemas.openxmlformats.org/officeDocument/2006/relationships/image" Target="../media/image98.wmf"/><Relationship Id="rId10" Type="http://schemas.openxmlformats.org/officeDocument/2006/relationships/image" Target="../media/image103.wmf"/><Relationship Id="rId4" Type="http://schemas.openxmlformats.org/officeDocument/2006/relationships/image" Target="../media/image97.wmf"/><Relationship Id="rId9" Type="http://schemas.openxmlformats.org/officeDocument/2006/relationships/image" Target="../media/image102.wmf"/></Relationships>
</file>

<file path=ppt/drawings/_rels/vmlDrawing9.v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wmf"/><Relationship Id="rId3" Type="http://schemas.openxmlformats.org/officeDocument/2006/relationships/image" Target="../media/image104.wmf"/><Relationship Id="rId7" Type="http://schemas.openxmlformats.org/officeDocument/2006/relationships/image" Target="../media/image108.wmf"/><Relationship Id="rId2" Type="http://schemas.openxmlformats.org/officeDocument/2006/relationships/image" Target="../media/image95.wmf"/><Relationship Id="rId1" Type="http://schemas.openxmlformats.org/officeDocument/2006/relationships/image" Target="../media/image94.wmf"/><Relationship Id="rId6" Type="http://schemas.openxmlformats.org/officeDocument/2006/relationships/image" Target="../media/image107.wmf"/><Relationship Id="rId11" Type="http://schemas.openxmlformats.org/officeDocument/2006/relationships/image" Target="../media/image103.wmf"/><Relationship Id="rId5" Type="http://schemas.openxmlformats.org/officeDocument/2006/relationships/image" Target="../media/image106.wmf"/><Relationship Id="rId10" Type="http://schemas.openxmlformats.org/officeDocument/2006/relationships/image" Target="../media/image102.wmf"/><Relationship Id="rId4" Type="http://schemas.openxmlformats.org/officeDocument/2006/relationships/image" Target="../media/image105.wmf"/><Relationship Id="rId9" Type="http://schemas.openxmlformats.org/officeDocument/2006/relationships/image" Target="../media/image10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E9C2A7-2ABA-453A-A450-9CAAB0639492}" type="datetimeFigureOut">
              <a:rPr lang="zh-CN" altLang="en-US" smtClean="0"/>
              <a:t>2023/12/26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AF4E63-29DE-44A2-A6E4-4041A85949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17463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B02C48-7442-42A1-A2D3-5C71B5252205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B02C48-7442-42A1-A2D3-5C71B5252205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6771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B02C48-7442-42A1-A2D3-5C71B5252205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49064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B02C48-7442-42A1-A2D3-5C71B5252205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45077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B02C48-7442-42A1-A2D3-5C71B5252205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05289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B02C48-7442-42A1-A2D3-5C71B5252205}" type="slidenum">
              <a:rPr lang="zh-CN" altLang="en-US" smtClean="0"/>
              <a:pPr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19697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B02C48-7442-42A1-A2D3-5C71B5252205}" type="slidenum">
              <a:rPr lang="zh-CN" altLang="en-US" smtClean="0"/>
              <a:pPr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30207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B02C48-7442-42A1-A2D3-5C71B5252205}" type="slidenum">
              <a:rPr lang="zh-CN" altLang="en-US" smtClean="0"/>
              <a:pPr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48055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B02C48-7442-42A1-A2D3-5C71B5252205}" type="slidenum">
              <a:rPr lang="zh-CN" altLang="en-US" smtClean="0"/>
              <a:pPr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77457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B02C48-7442-42A1-A2D3-5C71B5252205}" type="slidenum">
              <a:rPr lang="zh-CN" altLang="en-US" smtClean="0"/>
              <a:pPr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21183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B02C48-7442-42A1-A2D3-5C71B5252205}" type="slidenum">
              <a:rPr lang="zh-CN" altLang="en-US" smtClean="0"/>
              <a:pPr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48833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B02C48-7442-42A1-A2D3-5C71B5252205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30923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B02C48-7442-42A1-A2D3-5C71B5252205}" type="slidenum">
              <a:rPr lang="zh-CN" altLang="en-US" smtClean="0"/>
              <a:pPr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591553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B02C48-7442-42A1-A2D3-5C71B5252205}" type="slidenum">
              <a:rPr lang="zh-CN" altLang="en-US" smtClean="0"/>
              <a:pPr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715902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B02C48-7442-42A1-A2D3-5C71B5252205}" type="slidenum">
              <a:rPr lang="zh-CN" altLang="en-US" smtClean="0"/>
              <a:pPr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492150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B02C48-7442-42A1-A2D3-5C71B5252205}" type="slidenum">
              <a:rPr lang="zh-CN" altLang="en-US" smtClean="0"/>
              <a:pPr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955899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B02C48-7442-42A1-A2D3-5C71B5252205}" type="slidenum">
              <a:rPr lang="zh-CN" altLang="en-US" smtClean="0"/>
              <a:pPr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393184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B02C48-7442-42A1-A2D3-5C71B5252205}" type="slidenum">
              <a:rPr lang="zh-CN" altLang="en-US" smtClean="0"/>
              <a:pPr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93334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B02C48-7442-42A1-A2D3-5C71B5252205}" type="slidenum">
              <a:rPr lang="zh-CN" altLang="en-US" smtClean="0"/>
              <a:pPr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377290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B02C48-7442-42A1-A2D3-5C71B5252205}" type="slidenum">
              <a:rPr lang="zh-CN" altLang="en-US" smtClean="0"/>
              <a:pPr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196686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B02C48-7442-42A1-A2D3-5C71B5252205}" type="slidenum">
              <a:rPr lang="zh-CN" altLang="en-US" smtClean="0"/>
              <a:pPr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959685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B02C48-7442-42A1-A2D3-5C71B5252205}" type="slidenum">
              <a:rPr lang="zh-CN" altLang="en-US" smtClean="0"/>
              <a:pPr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22135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B02C48-7442-42A1-A2D3-5C71B5252205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093257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B02C48-7442-42A1-A2D3-5C71B5252205}" type="slidenum">
              <a:rPr lang="zh-CN" altLang="en-US" smtClean="0"/>
              <a:pPr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95184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B02C48-7442-42A1-A2D3-5C71B5252205}" type="slidenum">
              <a:rPr lang="zh-CN" altLang="en-US" smtClean="0"/>
              <a:pPr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280421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B02C48-7442-42A1-A2D3-5C71B5252205}" type="slidenum">
              <a:rPr lang="zh-CN" altLang="en-US" smtClean="0"/>
              <a:pPr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71490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B02C48-7442-42A1-A2D3-5C71B5252205}" type="slidenum">
              <a:rPr lang="zh-CN" altLang="en-US" smtClean="0"/>
              <a:pPr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096142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B02C48-7442-42A1-A2D3-5C71B5252205}" type="slidenum">
              <a:rPr lang="zh-CN" altLang="en-US" smtClean="0"/>
              <a:pPr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52401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B02C48-7442-42A1-A2D3-5C71B5252205}" type="slidenum">
              <a:rPr lang="zh-CN" altLang="en-US" smtClean="0"/>
              <a:pPr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599843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B02C48-7442-42A1-A2D3-5C71B5252205}" type="slidenum">
              <a:rPr lang="zh-CN" altLang="en-US" smtClean="0"/>
              <a:pPr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716123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B02C48-7442-42A1-A2D3-5C71B5252205}" type="slidenum">
              <a:rPr lang="zh-CN" altLang="en-US" smtClean="0"/>
              <a:pPr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097715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B02C48-7442-42A1-A2D3-5C71B5252205}" type="slidenum">
              <a:rPr lang="zh-CN" altLang="en-US" smtClean="0"/>
              <a:pPr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074903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B02C48-7442-42A1-A2D3-5C71B5252205}" type="slidenum">
              <a:rPr lang="zh-CN" altLang="en-US" smtClean="0"/>
              <a:pPr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94089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B02C48-7442-42A1-A2D3-5C71B5252205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830287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B02C48-7442-42A1-A2D3-5C71B5252205}" type="slidenum">
              <a:rPr lang="zh-CN" altLang="en-US" smtClean="0"/>
              <a:pPr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47366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B02C48-7442-42A1-A2D3-5C71B5252205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42934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B02C48-7442-42A1-A2D3-5C71B5252205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54242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B02C48-7442-42A1-A2D3-5C71B5252205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12572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B02C48-7442-42A1-A2D3-5C71B5252205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34524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B02C48-7442-42A1-A2D3-5C71B5252205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12152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622313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17F2C9-5F71-455E-B143-252E49A56B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5A9366C-915A-4774-9D8A-030CE720F2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A916447-502C-4FA7-9BE4-412654D98D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36354-CDDB-4B1F-8A36-844E9884F05C}" type="datetimeFigureOut">
              <a:rPr lang="zh-CN" altLang="en-US" smtClean="0"/>
              <a:t>2023/12/26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6763161-F0B4-455D-9026-778197E4FB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72A4173-683B-46C2-9AFD-2D5400F5F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27883-9426-48E3-BAD2-F14673DEAC4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99715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CB6735-8867-344D-9C95-C7D2E2C05E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8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8347070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9C0744F-E4B9-3A4D-B537-EE2B83B45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8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5405293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AC1118-BDD4-0346-8A38-969912B55D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8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7165095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96D9A7-3A3A-3F42-B0A0-BCE306BA05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8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6184502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69014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5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2.bin"/><Relationship Id="rId13" Type="http://schemas.openxmlformats.org/officeDocument/2006/relationships/image" Target="../media/image75.wmf"/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72.wmf"/><Relationship Id="rId12" Type="http://schemas.openxmlformats.org/officeDocument/2006/relationships/oleObject" Target="../embeddings/oleObject6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61.bin"/><Relationship Id="rId11" Type="http://schemas.openxmlformats.org/officeDocument/2006/relationships/image" Target="../media/image74.wmf"/><Relationship Id="rId5" Type="http://schemas.openxmlformats.org/officeDocument/2006/relationships/image" Target="../media/image71.wmf"/><Relationship Id="rId10" Type="http://schemas.openxmlformats.org/officeDocument/2006/relationships/oleObject" Target="../embeddings/oleObject63.bin"/><Relationship Id="rId4" Type="http://schemas.openxmlformats.org/officeDocument/2006/relationships/oleObject" Target="../embeddings/oleObject60.bin"/><Relationship Id="rId9" Type="http://schemas.openxmlformats.org/officeDocument/2006/relationships/image" Target="../media/image73.wmf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0.wmf"/><Relationship Id="rId18" Type="http://schemas.openxmlformats.org/officeDocument/2006/relationships/oleObject" Target="../embeddings/oleObject72.bin"/><Relationship Id="rId26" Type="http://schemas.openxmlformats.org/officeDocument/2006/relationships/oleObject" Target="../embeddings/oleObject76.bin"/><Relationship Id="rId39" Type="http://schemas.openxmlformats.org/officeDocument/2006/relationships/image" Target="../media/image93.emf"/><Relationship Id="rId21" Type="http://schemas.openxmlformats.org/officeDocument/2006/relationships/image" Target="../media/image84.wmf"/><Relationship Id="rId34" Type="http://schemas.openxmlformats.org/officeDocument/2006/relationships/oleObject" Target="../embeddings/oleObject80.bin"/><Relationship Id="rId7" Type="http://schemas.openxmlformats.org/officeDocument/2006/relationships/image" Target="../media/image77.wmf"/><Relationship Id="rId12" Type="http://schemas.openxmlformats.org/officeDocument/2006/relationships/oleObject" Target="../embeddings/oleObject69.bin"/><Relationship Id="rId17" Type="http://schemas.openxmlformats.org/officeDocument/2006/relationships/image" Target="../media/image82.wmf"/><Relationship Id="rId25" Type="http://schemas.openxmlformats.org/officeDocument/2006/relationships/image" Target="../media/image86.wmf"/><Relationship Id="rId33" Type="http://schemas.openxmlformats.org/officeDocument/2006/relationships/image" Target="../media/image90.wmf"/><Relationship Id="rId38" Type="http://schemas.openxmlformats.org/officeDocument/2006/relationships/oleObject" Target="../embeddings/oleObject82.bin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71.bin"/><Relationship Id="rId20" Type="http://schemas.openxmlformats.org/officeDocument/2006/relationships/oleObject" Target="../embeddings/oleObject73.bin"/><Relationship Id="rId29" Type="http://schemas.openxmlformats.org/officeDocument/2006/relationships/image" Target="../media/image88.wmf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66.bin"/><Relationship Id="rId11" Type="http://schemas.openxmlformats.org/officeDocument/2006/relationships/image" Target="../media/image79.wmf"/><Relationship Id="rId24" Type="http://schemas.openxmlformats.org/officeDocument/2006/relationships/oleObject" Target="../embeddings/oleObject75.bin"/><Relationship Id="rId32" Type="http://schemas.openxmlformats.org/officeDocument/2006/relationships/oleObject" Target="../embeddings/oleObject79.bin"/><Relationship Id="rId37" Type="http://schemas.openxmlformats.org/officeDocument/2006/relationships/image" Target="../media/image92.wmf"/><Relationship Id="rId5" Type="http://schemas.openxmlformats.org/officeDocument/2006/relationships/image" Target="../media/image76.wmf"/><Relationship Id="rId15" Type="http://schemas.openxmlformats.org/officeDocument/2006/relationships/image" Target="../media/image81.wmf"/><Relationship Id="rId23" Type="http://schemas.openxmlformats.org/officeDocument/2006/relationships/image" Target="../media/image85.wmf"/><Relationship Id="rId28" Type="http://schemas.openxmlformats.org/officeDocument/2006/relationships/oleObject" Target="../embeddings/oleObject77.bin"/><Relationship Id="rId36" Type="http://schemas.openxmlformats.org/officeDocument/2006/relationships/oleObject" Target="../embeddings/oleObject81.bin"/><Relationship Id="rId10" Type="http://schemas.openxmlformats.org/officeDocument/2006/relationships/oleObject" Target="../embeddings/oleObject68.bin"/><Relationship Id="rId19" Type="http://schemas.openxmlformats.org/officeDocument/2006/relationships/image" Target="../media/image83.wmf"/><Relationship Id="rId31" Type="http://schemas.openxmlformats.org/officeDocument/2006/relationships/image" Target="../media/image89.wmf"/><Relationship Id="rId4" Type="http://schemas.openxmlformats.org/officeDocument/2006/relationships/oleObject" Target="../embeddings/oleObject65.bin"/><Relationship Id="rId9" Type="http://schemas.openxmlformats.org/officeDocument/2006/relationships/image" Target="../media/image78.wmf"/><Relationship Id="rId14" Type="http://schemas.openxmlformats.org/officeDocument/2006/relationships/oleObject" Target="../embeddings/oleObject70.bin"/><Relationship Id="rId22" Type="http://schemas.openxmlformats.org/officeDocument/2006/relationships/oleObject" Target="../embeddings/oleObject74.bin"/><Relationship Id="rId27" Type="http://schemas.openxmlformats.org/officeDocument/2006/relationships/image" Target="../media/image87.wmf"/><Relationship Id="rId30" Type="http://schemas.openxmlformats.org/officeDocument/2006/relationships/oleObject" Target="../embeddings/oleObject78.bin"/><Relationship Id="rId35" Type="http://schemas.openxmlformats.org/officeDocument/2006/relationships/image" Target="../media/image91.wmf"/><Relationship Id="rId8" Type="http://schemas.openxmlformats.org/officeDocument/2006/relationships/oleObject" Target="../embeddings/oleObject67.bin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5.bin"/><Relationship Id="rId13" Type="http://schemas.openxmlformats.org/officeDocument/2006/relationships/image" Target="../media/image98.wmf"/><Relationship Id="rId18" Type="http://schemas.openxmlformats.org/officeDocument/2006/relationships/oleObject" Target="../embeddings/oleObject90.bin"/><Relationship Id="rId3" Type="http://schemas.openxmlformats.org/officeDocument/2006/relationships/notesSlide" Target="../notesSlides/notesSlide12.xml"/><Relationship Id="rId21" Type="http://schemas.openxmlformats.org/officeDocument/2006/relationships/image" Target="../media/image102.wmf"/><Relationship Id="rId7" Type="http://schemas.openxmlformats.org/officeDocument/2006/relationships/image" Target="../media/image95.wmf"/><Relationship Id="rId12" Type="http://schemas.openxmlformats.org/officeDocument/2006/relationships/oleObject" Target="../embeddings/oleObject87.bin"/><Relationship Id="rId17" Type="http://schemas.openxmlformats.org/officeDocument/2006/relationships/image" Target="../media/image100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89.bin"/><Relationship Id="rId20" Type="http://schemas.openxmlformats.org/officeDocument/2006/relationships/oleObject" Target="../embeddings/oleObject91.bin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84.bin"/><Relationship Id="rId11" Type="http://schemas.openxmlformats.org/officeDocument/2006/relationships/image" Target="../media/image97.wmf"/><Relationship Id="rId5" Type="http://schemas.openxmlformats.org/officeDocument/2006/relationships/image" Target="../media/image94.wmf"/><Relationship Id="rId15" Type="http://schemas.openxmlformats.org/officeDocument/2006/relationships/image" Target="../media/image99.wmf"/><Relationship Id="rId23" Type="http://schemas.openxmlformats.org/officeDocument/2006/relationships/image" Target="../media/image103.wmf"/><Relationship Id="rId10" Type="http://schemas.openxmlformats.org/officeDocument/2006/relationships/oleObject" Target="../embeddings/oleObject86.bin"/><Relationship Id="rId19" Type="http://schemas.openxmlformats.org/officeDocument/2006/relationships/image" Target="../media/image101.emf"/><Relationship Id="rId4" Type="http://schemas.openxmlformats.org/officeDocument/2006/relationships/oleObject" Target="../embeddings/oleObject83.bin"/><Relationship Id="rId9" Type="http://schemas.openxmlformats.org/officeDocument/2006/relationships/image" Target="../media/image96.wmf"/><Relationship Id="rId14" Type="http://schemas.openxmlformats.org/officeDocument/2006/relationships/oleObject" Target="../embeddings/oleObject88.bin"/><Relationship Id="rId22" Type="http://schemas.openxmlformats.org/officeDocument/2006/relationships/oleObject" Target="../embeddings/oleObject92.bin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3.bin"/><Relationship Id="rId13" Type="http://schemas.openxmlformats.org/officeDocument/2006/relationships/image" Target="../media/image106.wmf"/><Relationship Id="rId18" Type="http://schemas.openxmlformats.org/officeDocument/2006/relationships/oleObject" Target="../embeddings/oleObject98.bin"/><Relationship Id="rId3" Type="http://schemas.openxmlformats.org/officeDocument/2006/relationships/notesSlide" Target="../notesSlides/notesSlide13.xml"/><Relationship Id="rId21" Type="http://schemas.openxmlformats.org/officeDocument/2006/relationships/image" Target="../media/image101.emf"/><Relationship Id="rId7" Type="http://schemas.openxmlformats.org/officeDocument/2006/relationships/image" Target="../media/image95.wmf"/><Relationship Id="rId12" Type="http://schemas.openxmlformats.org/officeDocument/2006/relationships/oleObject" Target="../embeddings/oleObject95.bin"/><Relationship Id="rId17" Type="http://schemas.openxmlformats.org/officeDocument/2006/relationships/image" Target="../media/image108.wmf"/><Relationship Id="rId25" Type="http://schemas.openxmlformats.org/officeDocument/2006/relationships/image" Target="../media/image103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97.bin"/><Relationship Id="rId20" Type="http://schemas.openxmlformats.org/officeDocument/2006/relationships/oleObject" Target="../embeddings/oleObject90.bin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84.bin"/><Relationship Id="rId11" Type="http://schemas.openxmlformats.org/officeDocument/2006/relationships/image" Target="../media/image105.wmf"/><Relationship Id="rId24" Type="http://schemas.openxmlformats.org/officeDocument/2006/relationships/oleObject" Target="../embeddings/oleObject100.bin"/><Relationship Id="rId5" Type="http://schemas.openxmlformats.org/officeDocument/2006/relationships/image" Target="../media/image94.wmf"/><Relationship Id="rId15" Type="http://schemas.openxmlformats.org/officeDocument/2006/relationships/image" Target="../media/image107.wmf"/><Relationship Id="rId23" Type="http://schemas.openxmlformats.org/officeDocument/2006/relationships/image" Target="../media/image102.wmf"/><Relationship Id="rId10" Type="http://schemas.openxmlformats.org/officeDocument/2006/relationships/oleObject" Target="../embeddings/oleObject94.bin"/><Relationship Id="rId19" Type="http://schemas.openxmlformats.org/officeDocument/2006/relationships/image" Target="../media/image100.wmf"/><Relationship Id="rId4" Type="http://schemas.openxmlformats.org/officeDocument/2006/relationships/oleObject" Target="../embeddings/oleObject83.bin"/><Relationship Id="rId9" Type="http://schemas.openxmlformats.org/officeDocument/2006/relationships/image" Target="../media/image104.wmf"/><Relationship Id="rId14" Type="http://schemas.openxmlformats.org/officeDocument/2006/relationships/oleObject" Target="../embeddings/oleObject96.bin"/><Relationship Id="rId22" Type="http://schemas.openxmlformats.org/officeDocument/2006/relationships/oleObject" Target="../embeddings/oleObject99.bin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3.bin"/><Relationship Id="rId13" Type="http://schemas.openxmlformats.org/officeDocument/2006/relationships/image" Target="../media/image113.emf"/><Relationship Id="rId18" Type="http://schemas.openxmlformats.org/officeDocument/2006/relationships/oleObject" Target="../embeddings/oleObject108.bin"/><Relationship Id="rId26" Type="http://schemas.openxmlformats.org/officeDocument/2006/relationships/oleObject" Target="../embeddings/oleObject112.bin"/><Relationship Id="rId3" Type="http://schemas.openxmlformats.org/officeDocument/2006/relationships/notesSlide" Target="../notesSlides/notesSlide14.xml"/><Relationship Id="rId21" Type="http://schemas.openxmlformats.org/officeDocument/2006/relationships/image" Target="../media/image117.wmf"/><Relationship Id="rId7" Type="http://schemas.openxmlformats.org/officeDocument/2006/relationships/image" Target="../media/image110.wmf"/><Relationship Id="rId12" Type="http://schemas.openxmlformats.org/officeDocument/2006/relationships/oleObject" Target="../embeddings/oleObject105.bin"/><Relationship Id="rId17" Type="http://schemas.openxmlformats.org/officeDocument/2006/relationships/image" Target="../media/image115.wmf"/><Relationship Id="rId25" Type="http://schemas.openxmlformats.org/officeDocument/2006/relationships/image" Target="../media/image119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107.bin"/><Relationship Id="rId20" Type="http://schemas.openxmlformats.org/officeDocument/2006/relationships/oleObject" Target="../embeddings/oleObject109.bin"/><Relationship Id="rId29" Type="http://schemas.openxmlformats.org/officeDocument/2006/relationships/image" Target="../media/image121.wmf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102.bin"/><Relationship Id="rId11" Type="http://schemas.openxmlformats.org/officeDocument/2006/relationships/image" Target="../media/image112.wmf"/><Relationship Id="rId24" Type="http://schemas.openxmlformats.org/officeDocument/2006/relationships/oleObject" Target="../embeddings/oleObject111.bin"/><Relationship Id="rId5" Type="http://schemas.openxmlformats.org/officeDocument/2006/relationships/image" Target="../media/image109.wmf"/><Relationship Id="rId15" Type="http://schemas.openxmlformats.org/officeDocument/2006/relationships/image" Target="../media/image114.emf"/><Relationship Id="rId23" Type="http://schemas.openxmlformats.org/officeDocument/2006/relationships/image" Target="../media/image118.wmf"/><Relationship Id="rId28" Type="http://schemas.openxmlformats.org/officeDocument/2006/relationships/oleObject" Target="../embeddings/oleObject113.bin"/><Relationship Id="rId10" Type="http://schemas.openxmlformats.org/officeDocument/2006/relationships/oleObject" Target="../embeddings/oleObject104.bin"/><Relationship Id="rId19" Type="http://schemas.openxmlformats.org/officeDocument/2006/relationships/image" Target="../media/image116.wmf"/><Relationship Id="rId4" Type="http://schemas.openxmlformats.org/officeDocument/2006/relationships/oleObject" Target="../embeddings/oleObject101.bin"/><Relationship Id="rId9" Type="http://schemas.openxmlformats.org/officeDocument/2006/relationships/image" Target="../media/image111.wmf"/><Relationship Id="rId14" Type="http://schemas.openxmlformats.org/officeDocument/2006/relationships/oleObject" Target="../embeddings/oleObject106.bin"/><Relationship Id="rId22" Type="http://schemas.openxmlformats.org/officeDocument/2006/relationships/oleObject" Target="../embeddings/oleObject110.bin"/><Relationship Id="rId27" Type="http://schemas.openxmlformats.org/officeDocument/2006/relationships/image" Target="../media/image120.wmf"/></Relationships>
</file>

<file path=ppt/slides/_rels/slide1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6.wmf"/><Relationship Id="rId18" Type="http://schemas.openxmlformats.org/officeDocument/2006/relationships/oleObject" Target="../embeddings/oleObject121.bin"/><Relationship Id="rId26" Type="http://schemas.openxmlformats.org/officeDocument/2006/relationships/oleObject" Target="../embeddings/oleObject125.bin"/><Relationship Id="rId3" Type="http://schemas.openxmlformats.org/officeDocument/2006/relationships/notesSlide" Target="../notesSlides/notesSlide15.xml"/><Relationship Id="rId21" Type="http://schemas.openxmlformats.org/officeDocument/2006/relationships/image" Target="../media/image130.emf"/><Relationship Id="rId34" Type="http://schemas.openxmlformats.org/officeDocument/2006/relationships/oleObject" Target="../embeddings/oleObject129.bin"/><Relationship Id="rId7" Type="http://schemas.openxmlformats.org/officeDocument/2006/relationships/image" Target="../media/image123.wmf"/><Relationship Id="rId12" Type="http://schemas.openxmlformats.org/officeDocument/2006/relationships/oleObject" Target="../embeddings/oleObject118.bin"/><Relationship Id="rId17" Type="http://schemas.openxmlformats.org/officeDocument/2006/relationships/image" Target="../media/image128.emf"/><Relationship Id="rId25" Type="http://schemas.openxmlformats.org/officeDocument/2006/relationships/image" Target="../media/image132.wmf"/><Relationship Id="rId33" Type="http://schemas.openxmlformats.org/officeDocument/2006/relationships/image" Target="../media/image136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120.bin"/><Relationship Id="rId20" Type="http://schemas.openxmlformats.org/officeDocument/2006/relationships/oleObject" Target="../embeddings/oleObject122.bin"/><Relationship Id="rId29" Type="http://schemas.openxmlformats.org/officeDocument/2006/relationships/image" Target="../media/image134.wmf"/><Relationship Id="rId1" Type="http://schemas.openxmlformats.org/officeDocument/2006/relationships/vmlDrawing" Target="../drawings/vmlDrawing11.vml"/><Relationship Id="rId6" Type="http://schemas.openxmlformats.org/officeDocument/2006/relationships/oleObject" Target="../embeddings/oleObject115.bin"/><Relationship Id="rId11" Type="http://schemas.openxmlformats.org/officeDocument/2006/relationships/image" Target="../media/image125.wmf"/><Relationship Id="rId24" Type="http://schemas.openxmlformats.org/officeDocument/2006/relationships/oleObject" Target="../embeddings/oleObject124.bin"/><Relationship Id="rId32" Type="http://schemas.openxmlformats.org/officeDocument/2006/relationships/oleObject" Target="../embeddings/oleObject128.bin"/><Relationship Id="rId5" Type="http://schemas.openxmlformats.org/officeDocument/2006/relationships/image" Target="../media/image122.emf"/><Relationship Id="rId15" Type="http://schemas.openxmlformats.org/officeDocument/2006/relationships/image" Target="../media/image127.emf"/><Relationship Id="rId23" Type="http://schemas.openxmlformats.org/officeDocument/2006/relationships/image" Target="../media/image131.wmf"/><Relationship Id="rId28" Type="http://schemas.openxmlformats.org/officeDocument/2006/relationships/oleObject" Target="../embeddings/oleObject126.bin"/><Relationship Id="rId10" Type="http://schemas.openxmlformats.org/officeDocument/2006/relationships/oleObject" Target="../embeddings/oleObject117.bin"/><Relationship Id="rId19" Type="http://schemas.openxmlformats.org/officeDocument/2006/relationships/image" Target="../media/image129.emf"/><Relationship Id="rId31" Type="http://schemas.openxmlformats.org/officeDocument/2006/relationships/image" Target="../media/image135.emf"/><Relationship Id="rId4" Type="http://schemas.openxmlformats.org/officeDocument/2006/relationships/oleObject" Target="../embeddings/oleObject114.bin"/><Relationship Id="rId9" Type="http://schemas.openxmlformats.org/officeDocument/2006/relationships/image" Target="../media/image124.wmf"/><Relationship Id="rId14" Type="http://schemas.openxmlformats.org/officeDocument/2006/relationships/oleObject" Target="../embeddings/oleObject119.bin"/><Relationship Id="rId22" Type="http://schemas.openxmlformats.org/officeDocument/2006/relationships/oleObject" Target="../embeddings/oleObject123.bin"/><Relationship Id="rId27" Type="http://schemas.openxmlformats.org/officeDocument/2006/relationships/image" Target="../media/image133.wmf"/><Relationship Id="rId30" Type="http://schemas.openxmlformats.org/officeDocument/2006/relationships/oleObject" Target="../embeddings/oleObject127.bin"/><Relationship Id="rId35" Type="http://schemas.openxmlformats.org/officeDocument/2006/relationships/image" Target="../media/image137.wmf"/><Relationship Id="rId8" Type="http://schemas.openxmlformats.org/officeDocument/2006/relationships/oleObject" Target="../embeddings/oleObject116.bin"/></Relationships>
</file>

<file path=ppt/slides/_rels/slide1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42.wmf"/><Relationship Id="rId18" Type="http://schemas.openxmlformats.org/officeDocument/2006/relationships/oleObject" Target="../embeddings/oleObject137.bin"/><Relationship Id="rId26" Type="http://schemas.openxmlformats.org/officeDocument/2006/relationships/oleObject" Target="../embeddings/oleObject141.bin"/><Relationship Id="rId3" Type="http://schemas.openxmlformats.org/officeDocument/2006/relationships/notesSlide" Target="../notesSlides/notesSlide16.xml"/><Relationship Id="rId21" Type="http://schemas.openxmlformats.org/officeDocument/2006/relationships/image" Target="../media/image146.wmf"/><Relationship Id="rId7" Type="http://schemas.openxmlformats.org/officeDocument/2006/relationships/image" Target="../media/image139.wmf"/><Relationship Id="rId12" Type="http://schemas.openxmlformats.org/officeDocument/2006/relationships/oleObject" Target="../embeddings/oleObject134.bin"/><Relationship Id="rId17" Type="http://schemas.openxmlformats.org/officeDocument/2006/relationships/image" Target="../media/image144.wmf"/><Relationship Id="rId25" Type="http://schemas.openxmlformats.org/officeDocument/2006/relationships/image" Target="../media/image148.wmf"/><Relationship Id="rId33" Type="http://schemas.openxmlformats.org/officeDocument/2006/relationships/image" Target="../media/image152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136.bin"/><Relationship Id="rId20" Type="http://schemas.openxmlformats.org/officeDocument/2006/relationships/oleObject" Target="../embeddings/oleObject138.bin"/><Relationship Id="rId29" Type="http://schemas.openxmlformats.org/officeDocument/2006/relationships/image" Target="../media/image150.wmf"/><Relationship Id="rId1" Type="http://schemas.openxmlformats.org/officeDocument/2006/relationships/vmlDrawing" Target="../drawings/vmlDrawing12.vml"/><Relationship Id="rId6" Type="http://schemas.openxmlformats.org/officeDocument/2006/relationships/oleObject" Target="../embeddings/oleObject131.bin"/><Relationship Id="rId11" Type="http://schemas.openxmlformats.org/officeDocument/2006/relationships/image" Target="../media/image141.wmf"/><Relationship Id="rId24" Type="http://schemas.openxmlformats.org/officeDocument/2006/relationships/oleObject" Target="../embeddings/oleObject140.bin"/><Relationship Id="rId32" Type="http://schemas.openxmlformats.org/officeDocument/2006/relationships/oleObject" Target="../embeddings/oleObject144.bin"/><Relationship Id="rId5" Type="http://schemas.openxmlformats.org/officeDocument/2006/relationships/image" Target="../media/image138.wmf"/><Relationship Id="rId15" Type="http://schemas.openxmlformats.org/officeDocument/2006/relationships/image" Target="../media/image143.wmf"/><Relationship Id="rId23" Type="http://schemas.openxmlformats.org/officeDocument/2006/relationships/image" Target="../media/image147.wmf"/><Relationship Id="rId28" Type="http://schemas.openxmlformats.org/officeDocument/2006/relationships/oleObject" Target="../embeddings/oleObject142.bin"/><Relationship Id="rId10" Type="http://schemas.openxmlformats.org/officeDocument/2006/relationships/oleObject" Target="../embeddings/oleObject133.bin"/><Relationship Id="rId19" Type="http://schemas.openxmlformats.org/officeDocument/2006/relationships/image" Target="../media/image145.wmf"/><Relationship Id="rId31" Type="http://schemas.openxmlformats.org/officeDocument/2006/relationships/image" Target="../media/image151.wmf"/><Relationship Id="rId4" Type="http://schemas.openxmlformats.org/officeDocument/2006/relationships/oleObject" Target="../embeddings/oleObject130.bin"/><Relationship Id="rId9" Type="http://schemas.openxmlformats.org/officeDocument/2006/relationships/image" Target="../media/image140.wmf"/><Relationship Id="rId14" Type="http://schemas.openxmlformats.org/officeDocument/2006/relationships/oleObject" Target="../embeddings/oleObject135.bin"/><Relationship Id="rId22" Type="http://schemas.openxmlformats.org/officeDocument/2006/relationships/oleObject" Target="../embeddings/oleObject139.bin"/><Relationship Id="rId27" Type="http://schemas.openxmlformats.org/officeDocument/2006/relationships/image" Target="../media/image149.wmf"/><Relationship Id="rId30" Type="http://schemas.openxmlformats.org/officeDocument/2006/relationships/oleObject" Target="../embeddings/oleObject143.bin"/><Relationship Id="rId8" Type="http://schemas.openxmlformats.org/officeDocument/2006/relationships/oleObject" Target="../embeddings/oleObject132.bin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47.bin"/><Relationship Id="rId13" Type="http://schemas.openxmlformats.org/officeDocument/2006/relationships/image" Target="../media/image157.wmf"/><Relationship Id="rId18" Type="http://schemas.openxmlformats.org/officeDocument/2006/relationships/oleObject" Target="../embeddings/oleObject152.bin"/><Relationship Id="rId3" Type="http://schemas.openxmlformats.org/officeDocument/2006/relationships/notesSlide" Target="../notesSlides/notesSlide17.xml"/><Relationship Id="rId21" Type="http://schemas.openxmlformats.org/officeDocument/2006/relationships/image" Target="../media/image161.wmf"/><Relationship Id="rId7" Type="http://schemas.openxmlformats.org/officeDocument/2006/relationships/image" Target="../media/image154.wmf"/><Relationship Id="rId12" Type="http://schemas.openxmlformats.org/officeDocument/2006/relationships/oleObject" Target="../embeddings/oleObject149.bin"/><Relationship Id="rId17" Type="http://schemas.openxmlformats.org/officeDocument/2006/relationships/image" Target="../media/image159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151.bin"/><Relationship Id="rId20" Type="http://schemas.openxmlformats.org/officeDocument/2006/relationships/oleObject" Target="../embeddings/oleObject153.bin"/><Relationship Id="rId1" Type="http://schemas.openxmlformats.org/officeDocument/2006/relationships/vmlDrawing" Target="../drawings/vmlDrawing13.vml"/><Relationship Id="rId6" Type="http://schemas.openxmlformats.org/officeDocument/2006/relationships/oleObject" Target="../embeddings/oleObject146.bin"/><Relationship Id="rId11" Type="http://schemas.openxmlformats.org/officeDocument/2006/relationships/image" Target="../media/image156.wmf"/><Relationship Id="rId5" Type="http://schemas.openxmlformats.org/officeDocument/2006/relationships/image" Target="../media/image153.wmf"/><Relationship Id="rId15" Type="http://schemas.openxmlformats.org/officeDocument/2006/relationships/image" Target="../media/image158.wmf"/><Relationship Id="rId10" Type="http://schemas.openxmlformats.org/officeDocument/2006/relationships/oleObject" Target="../embeddings/oleObject148.bin"/><Relationship Id="rId19" Type="http://schemas.openxmlformats.org/officeDocument/2006/relationships/image" Target="../media/image160.wmf"/><Relationship Id="rId4" Type="http://schemas.openxmlformats.org/officeDocument/2006/relationships/oleObject" Target="../embeddings/oleObject145.bin"/><Relationship Id="rId9" Type="http://schemas.openxmlformats.org/officeDocument/2006/relationships/image" Target="../media/image155.wmf"/><Relationship Id="rId14" Type="http://schemas.openxmlformats.org/officeDocument/2006/relationships/oleObject" Target="../embeddings/oleObject150.bin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47.bin"/><Relationship Id="rId13" Type="http://schemas.openxmlformats.org/officeDocument/2006/relationships/image" Target="../media/image157.wmf"/><Relationship Id="rId18" Type="http://schemas.openxmlformats.org/officeDocument/2006/relationships/oleObject" Target="../embeddings/oleObject152.bin"/><Relationship Id="rId3" Type="http://schemas.openxmlformats.org/officeDocument/2006/relationships/notesSlide" Target="../notesSlides/notesSlide18.xml"/><Relationship Id="rId21" Type="http://schemas.openxmlformats.org/officeDocument/2006/relationships/image" Target="../media/image161.wmf"/><Relationship Id="rId7" Type="http://schemas.openxmlformats.org/officeDocument/2006/relationships/image" Target="../media/image154.wmf"/><Relationship Id="rId12" Type="http://schemas.openxmlformats.org/officeDocument/2006/relationships/oleObject" Target="../embeddings/oleObject149.bin"/><Relationship Id="rId17" Type="http://schemas.openxmlformats.org/officeDocument/2006/relationships/image" Target="../media/image159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151.bin"/><Relationship Id="rId20" Type="http://schemas.openxmlformats.org/officeDocument/2006/relationships/oleObject" Target="../embeddings/oleObject153.bin"/><Relationship Id="rId1" Type="http://schemas.openxmlformats.org/officeDocument/2006/relationships/vmlDrawing" Target="../drawings/vmlDrawing14.vml"/><Relationship Id="rId6" Type="http://schemas.openxmlformats.org/officeDocument/2006/relationships/oleObject" Target="../embeddings/oleObject146.bin"/><Relationship Id="rId11" Type="http://schemas.openxmlformats.org/officeDocument/2006/relationships/image" Target="../media/image156.wmf"/><Relationship Id="rId5" Type="http://schemas.openxmlformats.org/officeDocument/2006/relationships/image" Target="../media/image153.wmf"/><Relationship Id="rId15" Type="http://schemas.openxmlformats.org/officeDocument/2006/relationships/image" Target="../media/image158.wmf"/><Relationship Id="rId10" Type="http://schemas.openxmlformats.org/officeDocument/2006/relationships/oleObject" Target="../embeddings/oleObject148.bin"/><Relationship Id="rId19" Type="http://schemas.openxmlformats.org/officeDocument/2006/relationships/image" Target="../media/image160.wmf"/><Relationship Id="rId4" Type="http://schemas.openxmlformats.org/officeDocument/2006/relationships/oleObject" Target="../embeddings/oleObject145.bin"/><Relationship Id="rId9" Type="http://schemas.openxmlformats.org/officeDocument/2006/relationships/image" Target="../media/image155.wmf"/><Relationship Id="rId14" Type="http://schemas.openxmlformats.org/officeDocument/2006/relationships/oleObject" Target="../embeddings/oleObject150.bin"/></Relationships>
</file>

<file path=ppt/slides/_rels/slide1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66.wmf"/><Relationship Id="rId18" Type="http://schemas.openxmlformats.org/officeDocument/2006/relationships/oleObject" Target="../embeddings/oleObject161.bin"/><Relationship Id="rId26" Type="http://schemas.openxmlformats.org/officeDocument/2006/relationships/oleObject" Target="../embeddings/oleObject165.bin"/><Relationship Id="rId21" Type="http://schemas.openxmlformats.org/officeDocument/2006/relationships/image" Target="../media/image170.wmf"/><Relationship Id="rId34" Type="http://schemas.openxmlformats.org/officeDocument/2006/relationships/oleObject" Target="../embeddings/oleObject169.bin"/><Relationship Id="rId7" Type="http://schemas.openxmlformats.org/officeDocument/2006/relationships/image" Target="../media/image163.wmf"/><Relationship Id="rId12" Type="http://schemas.openxmlformats.org/officeDocument/2006/relationships/oleObject" Target="../embeddings/oleObject158.bin"/><Relationship Id="rId17" Type="http://schemas.openxmlformats.org/officeDocument/2006/relationships/image" Target="../media/image168.wmf"/><Relationship Id="rId25" Type="http://schemas.openxmlformats.org/officeDocument/2006/relationships/image" Target="../media/image172.wmf"/><Relationship Id="rId33" Type="http://schemas.openxmlformats.org/officeDocument/2006/relationships/image" Target="../media/image176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160.bin"/><Relationship Id="rId20" Type="http://schemas.openxmlformats.org/officeDocument/2006/relationships/oleObject" Target="../embeddings/oleObject162.bin"/><Relationship Id="rId29" Type="http://schemas.openxmlformats.org/officeDocument/2006/relationships/image" Target="../media/image174.wmf"/><Relationship Id="rId1" Type="http://schemas.openxmlformats.org/officeDocument/2006/relationships/vmlDrawing" Target="../drawings/vmlDrawing15.vml"/><Relationship Id="rId6" Type="http://schemas.openxmlformats.org/officeDocument/2006/relationships/oleObject" Target="../embeddings/oleObject155.bin"/><Relationship Id="rId11" Type="http://schemas.openxmlformats.org/officeDocument/2006/relationships/image" Target="../media/image165.wmf"/><Relationship Id="rId24" Type="http://schemas.openxmlformats.org/officeDocument/2006/relationships/oleObject" Target="../embeddings/oleObject164.bin"/><Relationship Id="rId32" Type="http://schemas.openxmlformats.org/officeDocument/2006/relationships/oleObject" Target="../embeddings/oleObject168.bin"/><Relationship Id="rId37" Type="http://schemas.openxmlformats.org/officeDocument/2006/relationships/image" Target="../media/image178.wmf"/><Relationship Id="rId5" Type="http://schemas.openxmlformats.org/officeDocument/2006/relationships/image" Target="../media/image162.wmf"/><Relationship Id="rId15" Type="http://schemas.openxmlformats.org/officeDocument/2006/relationships/image" Target="../media/image167.wmf"/><Relationship Id="rId23" Type="http://schemas.openxmlformats.org/officeDocument/2006/relationships/image" Target="../media/image171.wmf"/><Relationship Id="rId28" Type="http://schemas.openxmlformats.org/officeDocument/2006/relationships/oleObject" Target="../embeddings/oleObject166.bin"/><Relationship Id="rId36" Type="http://schemas.openxmlformats.org/officeDocument/2006/relationships/oleObject" Target="../embeddings/oleObject170.bin"/><Relationship Id="rId10" Type="http://schemas.openxmlformats.org/officeDocument/2006/relationships/oleObject" Target="../embeddings/oleObject157.bin"/><Relationship Id="rId19" Type="http://schemas.openxmlformats.org/officeDocument/2006/relationships/image" Target="../media/image169.wmf"/><Relationship Id="rId31" Type="http://schemas.openxmlformats.org/officeDocument/2006/relationships/image" Target="../media/image175.wmf"/><Relationship Id="rId4" Type="http://schemas.openxmlformats.org/officeDocument/2006/relationships/oleObject" Target="../embeddings/oleObject154.bin"/><Relationship Id="rId9" Type="http://schemas.openxmlformats.org/officeDocument/2006/relationships/image" Target="../media/image164.wmf"/><Relationship Id="rId14" Type="http://schemas.openxmlformats.org/officeDocument/2006/relationships/oleObject" Target="../embeddings/oleObject159.bin"/><Relationship Id="rId22" Type="http://schemas.openxmlformats.org/officeDocument/2006/relationships/oleObject" Target="../embeddings/oleObject163.bin"/><Relationship Id="rId27" Type="http://schemas.openxmlformats.org/officeDocument/2006/relationships/image" Target="../media/image173.wmf"/><Relationship Id="rId30" Type="http://schemas.openxmlformats.org/officeDocument/2006/relationships/oleObject" Target="../embeddings/oleObject167.bin"/><Relationship Id="rId35" Type="http://schemas.openxmlformats.org/officeDocument/2006/relationships/image" Target="../media/image177.wmf"/><Relationship Id="rId8" Type="http://schemas.openxmlformats.org/officeDocument/2006/relationships/oleObject" Target="../embeddings/oleObject156.bin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73.bin"/><Relationship Id="rId13" Type="http://schemas.openxmlformats.org/officeDocument/2006/relationships/image" Target="../media/image183.wmf"/><Relationship Id="rId18" Type="http://schemas.openxmlformats.org/officeDocument/2006/relationships/oleObject" Target="../embeddings/oleObject178.bin"/><Relationship Id="rId3" Type="http://schemas.openxmlformats.org/officeDocument/2006/relationships/notesSlide" Target="../notesSlides/notesSlide20.xml"/><Relationship Id="rId21" Type="http://schemas.openxmlformats.org/officeDocument/2006/relationships/image" Target="../media/image187.wmf"/><Relationship Id="rId7" Type="http://schemas.openxmlformats.org/officeDocument/2006/relationships/image" Target="../media/image180.wmf"/><Relationship Id="rId12" Type="http://schemas.openxmlformats.org/officeDocument/2006/relationships/oleObject" Target="../embeddings/oleObject175.bin"/><Relationship Id="rId17" Type="http://schemas.openxmlformats.org/officeDocument/2006/relationships/image" Target="../media/image185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177.bin"/><Relationship Id="rId20" Type="http://schemas.openxmlformats.org/officeDocument/2006/relationships/oleObject" Target="../embeddings/oleObject179.bin"/><Relationship Id="rId1" Type="http://schemas.openxmlformats.org/officeDocument/2006/relationships/vmlDrawing" Target="../drawings/vmlDrawing16.vml"/><Relationship Id="rId6" Type="http://schemas.openxmlformats.org/officeDocument/2006/relationships/oleObject" Target="../embeddings/oleObject172.bin"/><Relationship Id="rId11" Type="http://schemas.openxmlformats.org/officeDocument/2006/relationships/image" Target="../media/image182.wmf"/><Relationship Id="rId5" Type="http://schemas.openxmlformats.org/officeDocument/2006/relationships/image" Target="../media/image179.wmf"/><Relationship Id="rId15" Type="http://schemas.openxmlformats.org/officeDocument/2006/relationships/image" Target="../media/image184.wmf"/><Relationship Id="rId10" Type="http://schemas.openxmlformats.org/officeDocument/2006/relationships/oleObject" Target="../embeddings/oleObject174.bin"/><Relationship Id="rId19" Type="http://schemas.openxmlformats.org/officeDocument/2006/relationships/image" Target="../media/image186.wmf"/><Relationship Id="rId4" Type="http://schemas.openxmlformats.org/officeDocument/2006/relationships/oleObject" Target="../embeddings/oleObject171.bin"/><Relationship Id="rId9" Type="http://schemas.openxmlformats.org/officeDocument/2006/relationships/image" Target="../media/image181.wmf"/><Relationship Id="rId14" Type="http://schemas.openxmlformats.org/officeDocument/2006/relationships/oleObject" Target="../embeddings/oleObject176.bin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slide" Target="slide14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82.bin"/><Relationship Id="rId13" Type="http://schemas.openxmlformats.org/officeDocument/2006/relationships/image" Target="../media/image192.emf"/><Relationship Id="rId18" Type="http://schemas.openxmlformats.org/officeDocument/2006/relationships/oleObject" Target="../embeddings/oleObject187.bin"/><Relationship Id="rId3" Type="http://schemas.openxmlformats.org/officeDocument/2006/relationships/notesSlide" Target="../notesSlides/notesSlide22.xml"/><Relationship Id="rId21" Type="http://schemas.openxmlformats.org/officeDocument/2006/relationships/image" Target="../media/image196.emf"/><Relationship Id="rId7" Type="http://schemas.openxmlformats.org/officeDocument/2006/relationships/image" Target="../media/image189.emf"/><Relationship Id="rId12" Type="http://schemas.openxmlformats.org/officeDocument/2006/relationships/oleObject" Target="../embeddings/oleObject184.bin"/><Relationship Id="rId17" Type="http://schemas.openxmlformats.org/officeDocument/2006/relationships/image" Target="../media/image194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186.bin"/><Relationship Id="rId20" Type="http://schemas.openxmlformats.org/officeDocument/2006/relationships/oleObject" Target="../embeddings/oleObject188.bin"/><Relationship Id="rId1" Type="http://schemas.openxmlformats.org/officeDocument/2006/relationships/vmlDrawing" Target="../drawings/vmlDrawing17.vml"/><Relationship Id="rId6" Type="http://schemas.openxmlformats.org/officeDocument/2006/relationships/oleObject" Target="../embeddings/oleObject181.bin"/><Relationship Id="rId11" Type="http://schemas.openxmlformats.org/officeDocument/2006/relationships/image" Target="../media/image191.wmf"/><Relationship Id="rId5" Type="http://schemas.openxmlformats.org/officeDocument/2006/relationships/image" Target="../media/image188.emf"/><Relationship Id="rId15" Type="http://schemas.openxmlformats.org/officeDocument/2006/relationships/image" Target="../media/image193.emf"/><Relationship Id="rId10" Type="http://schemas.openxmlformats.org/officeDocument/2006/relationships/oleObject" Target="../embeddings/oleObject183.bin"/><Relationship Id="rId19" Type="http://schemas.openxmlformats.org/officeDocument/2006/relationships/image" Target="../media/image195.wmf"/><Relationship Id="rId4" Type="http://schemas.openxmlformats.org/officeDocument/2006/relationships/oleObject" Target="../embeddings/oleObject180.bin"/><Relationship Id="rId9" Type="http://schemas.openxmlformats.org/officeDocument/2006/relationships/image" Target="../media/image190.emf"/><Relationship Id="rId14" Type="http://schemas.openxmlformats.org/officeDocument/2006/relationships/oleObject" Target="../embeddings/oleObject185.bin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91.bin"/><Relationship Id="rId13" Type="http://schemas.openxmlformats.org/officeDocument/2006/relationships/image" Target="../media/image201.wmf"/><Relationship Id="rId3" Type="http://schemas.openxmlformats.org/officeDocument/2006/relationships/notesSlide" Target="../notesSlides/notesSlide23.xml"/><Relationship Id="rId7" Type="http://schemas.openxmlformats.org/officeDocument/2006/relationships/image" Target="../media/image198.wmf"/><Relationship Id="rId12" Type="http://schemas.openxmlformats.org/officeDocument/2006/relationships/oleObject" Target="../embeddings/oleObject19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.vml"/><Relationship Id="rId6" Type="http://schemas.openxmlformats.org/officeDocument/2006/relationships/oleObject" Target="../embeddings/oleObject190.bin"/><Relationship Id="rId11" Type="http://schemas.openxmlformats.org/officeDocument/2006/relationships/image" Target="../media/image200.wmf"/><Relationship Id="rId5" Type="http://schemas.openxmlformats.org/officeDocument/2006/relationships/image" Target="../media/image197.wmf"/><Relationship Id="rId10" Type="http://schemas.openxmlformats.org/officeDocument/2006/relationships/oleObject" Target="../embeddings/oleObject192.bin"/><Relationship Id="rId4" Type="http://schemas.openxmlformats.org/officeDocument/2006/relationships/oleObject" Target="../embeddings/oleObject189.bin"/><Relationship Id="rId9" Type="http://schemas.openxmlformats.org/officeDocument/2006/relationships/image" Target="../media/image199.wmf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96.bin"/><Relationship Id="rId13" Type="http://schemas.openxmlformats.org/officeDocument/2006/relationships/image" Target="../media/image206.emf"/><Relationship Id="rId18" Type="http://schemas.openxmlformats.org/officeDocument/2006/relationships/oleObject" Target="../embeddings/oleObject201.bin"/><Relationship Id="rId26" Type="http://schemas.openxmlformats.org/officeDocument/2006/relationships/oleObject" Target="../embeddings/oleObject205.bin"/><Relationship Id="rId3" Type="http://schemas.openxmlformats.org/officeDocument/2006/relationships/notesSlide" Target="../notesSlides/notesSlide24.xml"/><Relationship Id="rId21" Type="http://schemas.openxmlformats.org/officeDocument/2006/relationships/image" Target="../media/image210.wmf"/><Relationship Id="rId7" Type="http://schemas.openxmlformats.org/officeDocument/2006/relationships/image" Target="../media/image203.emf"/><Relationship Id="rId12" Type="http://schemas.openxmlformats.org/officeDocument/2006/relationships/oleObject" Target="../embeddings/oleObject198.bin"/><Relationship Id="rId17" Type="http://schemas.openxmlformats.org/officeDocument/2006/relationships/image" Target="../media/image208.wmf"/><Relationship Id="rId25" Type="http://schemas.openxmlformats.org/officeDocument/2006/relationships/image" Target="../media/image212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200.bin"/><Relationship Id="rId20" Type="http://schemas.openxmlformats.org/officeDocument/2006/relationships/oleObject" Target="../embeddings/oleObject202.bin"/><Relationship Id="rId1" Type="http://schemas.openxmlformats.org/officeDocument/2006/relationships/vmlDrawing" Target="../drawings/vmlDrawing19.vml"/><Relationship Id="rId6" Type="http://schemas.openxmlformats.org/officeDocument/2006/relationships/oleObject" Target="../embeddings/oleObject195.bin"/><Relationship Id="rId11" Type="http://schemas.openxmlformats.org/officeDocument/2006/relationships/image" Target="../media/image205.wmf"/><Relationship Id="rId24" Type="http://schemas.openxmlformats.org/officeDocument/2006/relationships/oleObject" Target="../embeddings/oleObject204.bin"/><Relationship Id="rId5" Type="http://schemas.openxmlformats.org/officeDocument/2006/relationships/image" Target="../media/image202.wmf"/><Relationship Id="rId15" Type="http://schemas.openxmlformats.org/officeDocument/2006/relationships/image" Target="../media/image207.emf"/><Relationship Id="rId23" Type="http://schemas.openxmlformats.org/officeDocument/2006/relationships/image" Target="../media/image211.wmf"/><Relationship Id="rId10" Type="http://schemas.openxmlformats.org/officeDocument/2006/relationships/oleObject" Target="../embeddings/oleObject197.bin"/><Relationship Id="rId19" Type="http://schemas.openxmlformats.org/officeDocument/2006/relationships/image" Target="../media/image209.wmf"/><Relationship Id="rId4" Type="http://schemas.openxmlformats.org/officeDocument/2006/relationships/oleObject" Target="../embeddings/oleObject194.bin"/><Relationship Id="rId9" Type="http://schemas.openxmlformats.org/officeDocument/2006/relationships/image" Target="../media/image204.wmf"/><Relationship Id="rId14" Type="http://schemas.openxmlformats.org/officeDocument/2006/relationships/oleObject" Target="../embeddings/oleObject199.bin"/><Relationship Id="rId22" Type="http://schemas.openxmlformats.org/officeDocument/2006/relationships/oleObject" Target="../embeddings/oleObject203.bin"/><Relationship Id="rId27" Type="http://schemas.openxmlformats.org/officeDocument/2006/relationships/image" Target="../media/image213.wmf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08.bin"/><Relationship Id="rId13" Type="http://schemas.openxmlformats.org/officeDocument/2006/relationships/image" Target="../media/image218.wmf"/><Relationship Id="rId3" Type="http://schemas.openxmlformats.org/officeDocument/2006/relationships/notesSlide" Target="../notesSlides/notesSlide25.xml"/><Relationship Id="rId7" Type="http://schemas.openxmlformats.org/officeDocument/2006/relationships/image" Target="../media/image215.emf"/><Relationship Id="rId12" Type="http://schemas.openxmlformats.org/officeDocument/2006/relationships/oleObject" Target="../embeddings/oleObject21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0.vml"/><Relationship Id="rId6" Type="http://schemas.openxmlformats.org/officeDocument/2006/relationships/oleObject" Target="../embeddings/oleObject207.bin"/><Relationship Id="rId11" Type="http://schemas.openxmlformats.org/officeDocument/2006/relationships/image" Target="../media/image217.emf"/><Relationship Id="rId5" Type="http://schemas.openxmlformats.org/officeDocument/2006/relationships/image" Target="../media/image214.wmf"/><Relationship Id="rId10" Type="http://schemas.openxmlformats.org/officeDocument/2006/relationships/oleObject" Target="../embeddings/oleObject209.bin"/><Relationship Id="rId4" Type="http://schemas.openxmlformats.org/officeDocument/2006/relationships/oleObject" Target="../embeddings/oleObject206.bin"/><Relationship Id="rId9" Type="http://schemas.openxmlformats.org/officeDocument/2006/relationships/image" Target="../media/image216.emf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13.bin"/><Relationship Id="rId13" Type="http://schemas.openxmlformats.org/officeDocument/2006/relationships/image" Target="../media/image203.emf"/><Relationship Id="rId18" Type="http://schemas.openxmlformats.org/officeDocument/2006/relationships/oleObject" Target="../embeddings/oleObject218.bin"/><Relationship Id="rId3" Type="http://schemas.openxmlformats.org/officeDocument/2006/relationships/notesSlide" Target="../notesSlides/notesSlide26.xml"/><Relationship Id="rId7" Type="http://schemas.openxmlformats.org/officeDocument/2006/relationships/image" Target="../media/image220.emf"/><Relationship Id="rId12" Type="http://schemas.openxmlformats.org/officeDocument/2006/relationships/oleObject" Target="../embeddings/oleObject215.bin"/><Relationship Id="rId17" Type="http://schemas.openxmlformats.org/officeDocument/2006/relationships/image" Target="../media/image207.e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217.bin"/><Relationship Id="rId1" Type="http://schemas.openxmlformats.org/officeDocument/2006/relationships/vmlDrawing" Target="../drawings/vmlDrawing21.vml"/><Relationship Id="rId6" Type="http://schemas.openxmlformats.org/officeDocument/2006/relationships/oleObject" Target="../embeddings/oleObject212.bin"/><Relationship Id="rId11" Type="http://schemas.openxmlformats.org/officeDocument/2006/relationships/image" Target="../media/image222.wmf"/><Relationship Id="rId5" Type="http://schemas.openxmlformats.org/officeDocument/2006/relationships/image" Target="../media/image219.wmf"/><Relationship Id="rId15" Type="http://schemas.openxmlformats.org/officeDocument/2006/relationships/image" Target="../media/image206.emf"/><Relationship Id="rId10" Type="http://schemas.openxmlformats.org/officeDocument/2006/relationships/oleObject" Target="../embeddings/oleObject214.bin"/><Relationship Id="rId19" Type="http://schemas.openxmlformats.org/officeDocument/2006/relationships/image" Target="../media/image223.wmf"/><Relationship Id="rId4" Type="http://schemas.openxmlformats.org/officeDocument/2006/relationships/oleObject" Target="../embeddings/oleObject211.bin"/><Relationship Id="rId9" Type="http://schemas.openxmlformats.org/officeDocument/2006/relationships/image" Target="../media/image221.emf"/><Relationship Id="rId14" Type="http://schemas.openxmlformats.org/officeDocument/2006/relationships/oleObject" Target="../embeddings/oleObject216.bin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21.bin"/><Relationship Id="rId13" Type="http://schemas.openxmlformats.org/officeDocument/2006/relationships/image" Target="../media/image228.wmf"/><Relationship Id="rId18" Type="http://schemas.openxmlformats.org/officeDocument/2006/relationships/oleObject" Target="../embeddings/oleObject226.bin"/><Relationship Id="rId26" Type="http://schemas.openxmlformats.org/officeDocument/2006/relationships/oleObject" Target="../embeddings/oleObject230.bin"/><Relationship Id="rId3" Type="http://schemas.openxmlformats.org/officeDocument/2006/relationships/notesSlide" Target="../notesSlides/notesSlide27.xml"/><Relationship Id="rId21" Type="http://schemas.openxmlformats.org/officeDocument/2006/relationships/image" Target="../media/image232.wmf"/><Relationship Id="rId7" Type="http://schemas.openxmlformats.org/officeDocument/2006/relationships/image" Target="../media/image225.wmf"/><Relationship Id="rId12" Type="http://schemas.openxmlformats.org/officeDocument/2006/relationships/oleObject" Target="../embeddings/oleObject223.bin"/><Relationship Id="rId17" Type="http://schemas.openxmlformats.org/officeDocument/2006/relationships/image" Target="../media/image230.wmf"/><Relationship Id="rId25" Type="http://schemas.openxmlformats.org/officeDocument/2006/relationships/image" Target="../media/image234.e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225.bin"/><Relationship Id="rId20" Type="http://schemas.openxmlformats.org/officeDocument/2006/relationships/oleObject" Target="../embeddings/oleObject227.bin"/><Relationship Id="rId29" Type="http://schemas.openxmlformats.org/officeDocument/2006/relationships/image" Target="../media/image236.wmf"/><Relationship Id="rId1" Type="http://schemas.openxmlformats.org/officeDocument/2006/relationships/vmlDrawing" Target="../drawings/vmlDrawing22.vml"/><Relationship Id="rId6" Type="http://schemas.openxmlformats.org/officeDocument/2006/relationships/oleObject" Target="../embeddings/oleObject220.bin"/><Relationship Id="rId11" Type="http://schemas.openxmlformats.org/officeDocument/2006/relationships/image" Target="../media/image227.wmf"/><Relationship Id="rId24" Type="http://schemas.openxmlformats.org/officeDocument/2006/relationships/oleObject" Target="../embeddings/oleObject229.bin"/><Relationship Id="rId5" Type="http://schemas.openxmlformats.org/officeDocument/2006/relationships/image" Target="../media/image224.wmf"/><Relationship Id="rId15" Type="http://schemas.openxmlformats.org/officeDocument/2006/relationships/image" Target="../media/image229.wmf"/><Relationship Id="rId23" Type="http://schemas.openxmlformats.org/officeDocument/2006/relationships/image" Target="../media/image233.wmf"/><Relationship Id="rId28" Type="http://schemas.openxmlformats.org/officeDocument/2006/relationships/oleObject" Target="../embeddings/oleObject231.bin"/><Relationship Id="rId10" Type="http://schemas.openxmlformats.org/officeDocument/2006/relationships/oleObject" Target="../embeddings/oleObject222.bin"/><Relationship Id="rId19" Type="http://schemas.openxmlformats.org/officeDocument/2006/relationships/image" Target="../media/image231.wmf"/><Relationship Id="rId31" Type="http://schemas.openxmlformats.org/officeDocument/2006/relationships/image" Target="../media/image237.wmf"/><Relationship Id="rId4" Type="http://schemas.openxmlformats.org/officeDocument/2006/relationships/oleObject" Target="../embeddings/oleObject219.bin"/><Relationship Id="rId9" Type="http://schemas.openxmlformats.org/officeDocument/2006/relationships/image" Target="../media/image226.wmf"/><Relationship Id="rId14" Type="http://schemas.openxmlformats.org/officeDocument/2006/relationships/oleObject" Target="../embeddings/oleObject224.bin"/><Relationship Id="rId22" Type="http://schemas.openxmlformats.org/officeDocument/2006/relationships/oleObject" Target="../embeddings/oleObject228.bin"/><Relationship Id="rId27" Type="http://schemas.openxmlformats.org/officeDocument/2006/relationships/image" Target="../media/image235.wmf"/><Relationship Id="rId30" Type="http://schemas.openxmlformats.org/officeDocument/2006/relationships/oleObject" Target="../embeddings/oleObject232.bin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35.bin"/><Relationship Id="rId13" Type="http://schemas.openxmlformats.org/officeDocument/2006/relationships/image" Target="../media/image242.wmf"/><Relationship Id="rId18" Type="http://schemas.openxmlformats.org/officeDocument/2006/relationships/oleObject" Target="../embeddings/oleObject240.bin"/><Relationship Id="rId26" Type="http://schemas.openxmlformats.org/officeDocument/2006/relationships/oleObject" Target="../embeddings/oleObject244.bin"/><Relationship Id="rId3" Type="http://schemas.openxmlformats.org/officeDocument/2006/relationships/notesSlide" Target="../notesSlides/notesSlide28.xml"/><Relationship Id="rId21" Type="http://schemas.openxmlformats.org/officeDocument/2006/relationships/image" Target="../media/image246.wmf"/><Relationship Id="rId7" Type="http://schemas.openxmlformats.org/officeDocument/2006/relationships/image" Target="../media/image239.wmf"/><Relationship Id="rId12" Type="http://schemas.openxmlformats.org/officeDocument/2006/relationships/oleObject" Target="../embeddings/oleObject237.bin"/><Relationship Id="rId17" Type="http://schemas.openxmlformats.org/officeDocument/2006/relationships/image" Target="../media/image244.wmf"/><Relationship Id="rId25" Type="http://schemas.openxmlformats.org/officeDocument/2006/relationships/image" Target="../media/image248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239.bin"/><Relationship Id="rId20" Type="http://schemas.openxmlformats.org/officeDocument/2006/relationships/oleObject" Target="../embeddings/oleObject241.bin"/><Relationship Id="rId1" Type="http://schemas.openxmlformats.org/officeDocument/2006/relationships/vmlDrawing" Target="../drawings/vmlDrawing23.vml"/><Relationship Id="rId6" Type="http://schemas.openxmlformats.org/officeDocument/2006/relationships/oleObject" Target="../embeddings/oleObject234.bin"/><Relationship Id="rId11" Type="http://schemas.openxmlformats.org/officeDocument/2006/relationships/image" Target="../media/image241.wmf"/><Relationship Id="rId24" Type="http://schemas.openxmlformats.org/officeDocument/2006/relationships/oleObject" Target="../embeddings/oleObject243.bin"/><Relationship Id="rId5" Type="http://schemas.openxmlformats.org/officeDocument/2006/relationships/image" Target="../media/image238.wmf"/><Relationship Id="rId15" Type="http://schemas.openxmlformats.org/officeDocument/2006/relationships/image" Target="../media/image243.wmf"/><Relationship Id="rId23" Type="http://schemas.openxmlformats.org/officeDocument/2006/relationships/image" Target="../media/image247.wmf"/><Relationship Id="rId10" Type="http://schemas.openxmlformats.org/officeDocument/2006/relationships/oleObject" Target="../embeddings/oleObject236.bin"/><Relationship Id="rId19" Type="http://schemas.openxmlformats.org/officeDocument/2006/relationships/image" Target="../media/image245.wmf"/><Relationship Id="rId4" Type="http://schemas.openxmlformats.org/officeDocument/2006/relationships/oleObject" Target="../embeddings/oleObject233.bin"/><Relationship Id="rId9" Type="http://schemas.openxmlformats.org/officeDocument/2006/relationships/image" Target="../media/image240.wmf"/><Relationship Id="rId14" Type="http://schemas.openxmlformats.org/officeDocument/2006/relationships/oleObject" Target="../embeddings/oleObject238.bin"/><Relationship Id="rId22" Type="http://schemas.openxmlformats.org/officeDocument/2006/relationships/oleObject" Target="../embeddings/oleObject242.bin"/><Relationship Id="rId27" Type="http://schemas.openxmlformats.org/officeDocument/2006/relationships/image" Target="../media/image249.wmf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47.bin"/><Relationship Id="rId13" Type="http://schemas.openxmlformats.org/officeDocument/2006/relationships/image" Target="../media/image254.wmf"/><Relationship Id="rId3" Type="http://schemas.openxmlformats.org/officeDocument/2006/relationships/notesSlide" Target="../notesSlides/notesSlide29.xml"/><Relationship Id="rId7" Type="http://schemas.openxmlformats.org/officeDocument/2006/relationships/image" Target="../media/image251.wmf"/><Relationship Id="rId12" Type="http://schemas.openxmlformats.org/officeDocument/2006/relationships/oleObject" Target="../embeddings/oleObject24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4.vml"/><Relationship Id="rId6" Type="http://schemas.openxmlformats.org/officeDocument/2006/relationships/oleObject" Target="../embeddings/oleObject246.bin"/><Relationship Id="rId11" Type="http://schemas.openxmlformats.org/officeDocument/2006/relationships/image" Target="../media/image253.wmf"/><Relationship Id="rId5" Type="http://schemas.openxmlformats.org/officeDocument/2006/relationships/image" Target="../media/image250.wmf"/><Relationship Id="rId15" Type="http://schemas.openxmlformats.org/officeDocument/2006/relationships/image" Target="../media/image255.wmf"/><Relationship Id="rId10" Type="http://schemas.openxmlformats.org/officeDocument/2006/relationships/oleObject" Target="../embeddings/oleObject248.bin"/><Relationship Id="rId4" Type="http://schemas.openxmlformats.org/officeDocument/2006/relationships/oleObject" Target="../embeddings/oleObject245.bin"/><Relationship Id="rId9" Type="http://schemas.openxmlformats.org/officeDocument/2006/relationships/image" Target="../media/image252.wmf"/><Relationship Id="rId14" Type="http://schemas.openxmlformats.org/officeDocument/2006/relationships/oleObject" Target="../embeddings/oleObject250.bin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53.bin"/><Relationship Id="rId13" Type="http://schemas.openxmlformats.org/officeDocument/2006/relationships/image" Target="../media/image260.wmf"/><Relationship Id="rId18" Type="http://schemas.openxmlformats.org/officeDocument/2006/relationships/oleObject" Target="../embeddings/oleObject258.bin"/><Relationship Id="rId26" Type="http://schemas.openxmlformats.org/officeDocument/2006/relationships/oleObject" Target="../embeddings/oleObject262.bin"/><Relationship Id="rId3" Type="http://schemas.openxmlformats.org/officeDocument/2006/relationships/notesSlide" Target="../notesSlides/notesSlide30.xml"/><Relationship Id="rId21" Type="http://schemas.openxmlformats.org/officeDocument/2006/relationships/image" Target="../media/image264.wmf"/><Relationship Id="rId7" Type="http://schemas.openxmlformats.org/officeDocument/2006/relationships/image" Target="../media/image257.wmf"/><Relationship Id="rId12" Type="http://schemas.openxmlformats.org/officeDocument/2006/relationships/oleObject" Target="../embeddings/oleObject255.bin"/><Relationship Id="rId17" Type="http://schemas.openxmlformats.org/officeDocument/2006/relationships/image" Target="../media/image262.wmf"/><Relationship Id="rId25" Type="http://schemas.openxmlformats.org/officeDocument/2006/relationships/image" Target="../media/image266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257.bin"/><Relationship Id="rId20" Type="http://schemas.openxmlformats.org/officeDocument/2006/relationships/oleObject" Target="../embeddings/oleObject259.bin"/><Relationship Id="rId29" Type="http://schemas.openxmlformats.org/officeDocument/2006/relationships/image" Target="../media/image268.wmf"/><Relationship Id="rId1" Type="http://schemas.openxmlformats.org/officeDocument/2006/relationships/vmlDrawing" Target="../drawings/vmlDrawing25.vml"/><Relationship Id="rId6" Type="http://schemas.openxmlformats.org/officeDocument/2006/relationships/oleObject" Target="../embeddings/oleObject252.bin"/><Relationship Id="rId11" Type="http://schemas.openxmlformats.org/officeDocument/2006/relationships/image" Target="../media/image259.wmf"/><Relationship Id="rId24" Type="http://schemas.openxmlformats.org/officeDocument/2006/relationships/oleObject" Target="../embeddings/oleObject261.bin"/><Relationship Id="rId5" Type="http://schemas.openxmlformats.org/officeDocument/2006/relationships/image" Target="../media/image256.wmf"/><Relationship Id="rId15" Type="http://schemas.openxmlformats.org/officeDocument/2006/relationships/image" Target="../media/image261.wmf"/><Relationship Id="rId23" Type="http://schemas.openxmlformats.org/officeDocument/2006/relationships/image" Target="../media/image265.wmf"/><Relationship Id="rId28" Type="http://schemas.openxmlformats.org/officeDocument/2006/relationships/oleObject" Target="../embeddings/oleObject263.bin"/><Relationship Id="rId10" Type="http://schemas.openxmlformats.org/officeDocument/2006/relationships/oleObject" Target="../embeddings/oleObject254.bin"/><Relationship Id="rId19" Type="http://schemas.openxmlformats.org/officeDocument/2006/relationships/image" Target="../media/image263.wmf"/><Relationship Id="rId4" Type="http://schemas.openxmlformats.org/officeDocument/2006/relationships/oleObject" Target="../embeddings/oleObject251.bin"/><Relationship Id="rId9" Type="http://schemas.openxmlformats.org/officeDocument/2006/relationships/image" Target="../media/image258.wmf"/><Relationship Id="rId14" Type="http://schemas.openxmlformats.org/officeDocument/2006/relationships/oleObject" Target="../embeddings/oleObject256.bin"/><Relationship Id="rId22" Type="http://schemas.openxmlformats.org/officeDocument/2006/relationships/oleObject" Target="../embeddings/oleObject260.bin"/><Relationship Id="rId27" Type="http://schemas.openxmlformats.org/officeDocument/2006/relationships/image" Target="../media/image267.wmf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66.bin"/><Relationship Id="rId13" Type="http://schemas.openxmlformats.org/officeDocument/2006/relationships/image" Target="../media/image273.wmf"/><Relationship Id="rId18" Type="http://schemas.openxmlformats.org/officeDocument/2006/relationships/oleObject" Target="../embeddings/oleObject271.bin"/><Relationship Id="rId3" Type="http://schemas.openxmlformats.org/officeDocument/2006/relationships/notesSlide" Target="../notesSlides/notesSlide31.xml"/><Relationship Id="rId21" Type="http://schemas.openxmlformats.org/officeDocument/2006/relationships/image" Target="../media/image277.wmf"/><Relationship Id="rId7" Type="http://schemas.openxmlformats.org/officeDocument/2006/relationships/image" Target="../media/image270.wmf"/><Relationship Id="rId12" Type="http://schemas.openxmlformats.org/officeDocument/2006/relationships/oleObject" Target="../embeddings/oleObject268.bin"/><Relationship Id="rId17" Type="http://schemas.openxmlformats.org/officeDocument/2006/relationships/image" Target="../media/image275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270.bin"/><Relationship Id="rId20" Type="http://schemas.openxmlformats.org/officeDocument/2006/relationships/oleObject" Target="../embeddings/oleObject272.bin"/><Relationship Id="rId1" Type="http://schemas.openxmlformats.org/officeDocument/2006/relationships/vmlDrawing" Target="../drawings/vmlDrawing26.vml"/><Relationship Id="rId6" Type="http://schemas.openxmlformats.org/officeDocument/2006/relationships/oleObject" Target="../embeddings/oleObject265.bin"/><Relationship Id="rId11" Type="http://schemas.openxmlformats.org/officeDocument/2006/relationships/image" Target="../media/image272.wmf"/><Relationship Id="rId5" Type="http://schemas.openxmlformats.org/officeDocument/2006/relationships/image" Target="../media/image269.wmf"/><Relationship Id="rId15" Type="http://schemas.openxmlformats.org/officeDocument/2006/relationships/image" Target="../media/image274.wmf"/><Relationship Id="rId23" Type="http://schemas.openxmlformats.org/officeDocument/2006/relationships/image" Target="../media/image278.wmf"/><Relationship Id="rId10" Type="http://schemas.openxmlformats.org/officeDocument/2006/relationships/oleObject" Target="../embeddings/oleObject267.bin"/><Relationship Id="rId19" Type="http://schemas.openxmlformats.org/officeDocument/2006/relationships/image" Target="../media/image276.wmf"/><Relationship Id="rId4" Type="http://schemas.openxmlformats.org/officeDocument/2006/relationships/oleObject" Target="../embeddings/oleObject264.bin"/><Relationship Id="rId9" Type="http://schemas.openxmlformats.org/officeDocument/2006/relationships/image" Target="../media/image271.emf"/><Relationship Id="rId14" Type="http://schemas.openxmlformats.org/officeDocument/2006/relationships/oleObject" Target="../embeddings/oleObject269.bin"/><Relationship Id="rId22" Type="http://schemas.openxmlformats.org/officeDocument/2006/relationships/oleObject" Target="../embeddings/oleObject273.bin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76.bin"/><Relationship Id="rId13" Type="http://schemas.openxmlformats.org/officeDocument/2006/relationships/image" Target="../media/image283.wmf"/><Relationship Id="rId3" Type="http://schemas.openxmlformats.org/officeDocument/2006/relationships/notesSlide" Target="../notesSlides/notesSlide32.xml"/><Relationship Id="rId7" Type="http://schemas.openxmlformats.org/officeDocument/2006/relationships/image" Target="../media/image280.wmf"/><Relationship Id="rId12" Type="http://schemas.openxmlformats.org/officeDocument/2006/relationships/oleObject" Target="../embeddings/oleObject27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7.vml"/><Relationship Id="rId6" Type="http://schemas.openxmlformats.org/officeDocument/2006/relationships/oleObject" Target="../embeddings/oleObject275.bin"/><Relationship Id="rId11" Type="http://schemas.openxmlformats.org/officeDocument/2006/relationships/image" Target="../media/image282.wmf"/><Relationship Id="rId5" Type="http://schemas.openxmlformats.org/officeDocument/2006/relationships/image" Target="../media/image279.wmf"/><Relationship Id="rId15" Type="http://schemas.openxmlformats.org/officeDocument/2006/relationships/image" Target="../media/image284.wmf"/><Relationship Id="rId10" Type="http://schemas.openxmlformats.org/officeDocument/2006/relationships/oleObject" Target="../embeddings/oleObject277.bin"/><Relationship Id="rId4" Type="http://schemas.openxmlformats.org/officeDocument/2006/relationships/oleObject" Target="../embeddings/oleObject274.bin"/><Relationship Id="rId9" Type="http://schemas.openxmlformats.org/officeDocument/2006/relationships/image" Target="../media/image281.wmf"/><Relationship Id="rId14" Type="http://schemas.openxmlformats.org/officeDocument/2006/relationships/oleObject" Target="../embeddings/oleObject279.bin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82.bin"/><Relationship Id="rId13" Type="http://schemas.openxmlformats.org/officeDocument/2006/relationships/image" Target="../media/image289.wmf"/><Relationship Id="rId18" Type="http://schemas.openxmlformats.org/officeDocument/2006/relationships/oleObject" Target="../embeddings/oleObject287.bin"/><Relationship Id="rId3" Type="http://schemas.openxmlformats.org/officeDocument/2006/relationships/notesSlide" Target="../notesSlides/notesSlide33.xml"/><Relationship Id="rId7" Type="http://schemas.openxmlformats.org/officeDocument/2006/relationships/image" Target="../media/image286.wmf"/><Relationship Id="rId12" Type="http://schemas.openxmlformats.org/officeDocument/2006/relationships/oleObject" Target="../embeddings/oleObject284.bin"/><Relationship Id="rId17" Type="http://schemas.openxmlformats.org/officeDocument/2006/relationships/image" Target="../media/image291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286.bin"/><Relationship Id="rId1" Type="http://schemas.openxmlformats.org/officeDocument/2006/relationships/vmlDrawing" Target="../drawings/vmlDrawing28.vml"/><Relationship Id="rId6" Type="http://schemas.openxmlformats.org/officeDocument/2006/relationships/oleObject" Target="../embeddings/oleObject281.bin"/><Relationship Id="rId11" Type="http://schemas.openxmlformats.org/officeDocument/2006/relationships/image" Target="../media/image288.wmf"/><Relationship Id="rId5" Type="http://schemas.openxmlformats.org/officeDocument/2006/relationships/image" Target="../media/image285.wmf"/><Relationship Id="rId15" Type="http://schemas.openxmlformats.org/officeDocument/2006/relationships/image" Target="../media/image290.wmf"/><Relationship Id="rId10" Type="http://schemas.openxmlformats.org/officeDocument/2006/relationships/oleObject" Target="../embeddings/oleObject283.bin"/><Relationship Id="rId19" Type="http://schemas.openxmlformats.org/officeDocument/2006/relationships/image" Target="../media/image292.wmf"/><Relationship Id="rId4" Type="http://schemas.openxmlformats.org/officeDocument/2006/relationships/oleObject" Target="../embeddings/oleObject280.bin"/><Relationship Id="rId9" Type="http://schemas.openxmlformats.org/officeDocument/2006/relationships/image" Target="../media/image287.wmf"/><Relationship Id="rId14" Type="http://schemas.openxmlformats.org/officeDocument/2006/relationships/oleObject" Target="../embeddings/oleObject285.bin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90.bin"/><Relationship Id="rId13" Type="http://schemas.openxmlformats.org/officeDocument/2006/relationships/image" Target="../media/image297.wmf"/><Relationship Id="rId3" Type="http://schemas.openxmlformats.org/officeDocument/2006/relationships/notesSlide" Target="../notesSlides/notesSlide34.xml"/><Relationship Id="rId7" Type="http://schemas.openxmlformats.org/officeDocument/2006/relationships/image" Target="../media/image294.wmf"/><Relationship Id="rId12" Type="http://schemas.openxmlformats.org/officeDocument/2006/relationships/oleObject" Target="../embeddings/oleObject29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9.vml"/><Relationship Id="rId6" Type="http://schemas.openxmlformats.org/officeDocument/2006/relationships/oleObject" Target="../embeddings/oleObject289.bin"/><Relationship Id="rId11" Type="http://schemas.openxmlformats.org/officeDocument/2006/relationships/image" Target="../media/image296.wmf"/><Relationship Id="rId5" Type="http://schemas.openxmlformats.org/officeDocument/2006/relationships/image" Target="../media/image293.wmf"/><Relationship Id="rId15" Type="http://schemas.openxmlformats.org/officeDocument/2006/relationships/image" Target="../media/image298.wmf"/><Relationship Id="rId10" Type="http://schemas.openxmlformats.org/officeDocument/2006/relationships/oleObject" Target="../embeddings/oleObject291.bin"/><Relationship Id="rId4" Type="http://schemas.openxmlformats.org/officeDocument/2006/relationships/oleObject" Target="../embeddings/oleObject288.bin"/><Relationship Id="rId9" Type="http://schemas.openxmlformats.org/officeDocument/2006/relationships/image" Target="../media/image295.wmf"/><Relationship Id="rId14" Type="http://schemas.openxmlformats.org/officeDocument/2006/relationships/oleObject" Target="../embeddings/oleObject293.bin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96.bin"/><Relationship Id="rId13" Type="http://schemas.openxmlformats.org/officeDocument/2006/relationships/image" Target="../media/image303.wmf"/><Relationship Id="rId18" Type="http://schemas.openxmlformats.org/officeDocument/2006/relationships/oleObject" Target="../embeddings/oleObject301.bin"/><Relationship Id="rId3" Type="http://schemas.openxmlformats.org/officeDocument/2006/relationships/notesSlide" Target="../notesSlides/notesSlide35.xml"/><Relationship Id="rId21" Type="http://schemas.openxmlformats.org/officeDocument/2006/relationships/image" Target="../media/image307.wmf"/><Relationship Id="rId7" Type="http://schemas.openxmlformats.org/officeDocument/2006/relationships/image" Target="../media/image300.wmf"/><Relationship Id="rId12" Type="http://schemas.openxmlformats.org/officeDocument/2006/relationships/oleObject" Target="../embeddings/oleObject298.bin"/><Relationship Id="rId17" Type="http://schemas.openxmlformats.org/officeDocument/2006/relationships/image" Target="../media/image305.wmf"/><Relationship Id="rId25" Type="http://schemas.openxmlformats.org/officeDocument/2006/relationships/image" Target="../media/image309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300.bin"/><Relationship Id="rId20" Type="http://schemas.openxmlformats.org/officeDocument/2006/relationships/oleObject" Target="../embeddings/oleObject302.bin"/><Relationship Id="rId1" Type="http://schemas.openxmlformats.org/officeDocument/2006/relationships/vmlDrawing" Target="../drawings/vmlDrawing30.vml"/><Relationship Id="rId6" Type="http://schemas.openxmlformats.org/officeDocument/2006/relationships/oleObject" Target="../embeddings/oleObject295.bin"/><Relationship Id="rId11" Type="http://schemas.openxmlformats.org/officeDocument/2006/relationships/image" Target="../media/image302.wmf"/><Relationship Id="rId24" Type="http://schemas.openxmlformats.org/officeDocument/2006/relationships/oleObject" Target="../embeddings/oleObject304.bin"/><Relationship Id="rId5" Type="http://schemas.openxmlformats.org/officeDocument/2006/relationships/image" Target="../media/image299.wmf"/><Relationship Id="rId15" Type="http://schemas.openxmlformats.org/officeDocument/2006/relationships/image" Target="../media/image304.wmf"/><Relationship Id="rId23" Type="http://schemas.openxmlformats.org/officeDocument/2006/relationships/image" Target="../media/image308.wmf"/><Relationship Id="rId10" Type="http://schemas.openxmlformats.org/officeDocument/2006/relationships/oleObject" Target="../embeddings/oleObject297.bin"/><Relationship Id="rId19" Type="http://schemas.openxmlformats.org/officeDocument/2006/relationships/image" Target="../media/image306.wmf"/><Relationship Id="rId4" Type="http://schemas.openxmlformats.org/officeDocument/2006/relationships/oleObject" Target="../embeddings/oleObject294.bin"/><Relationship Id="rId9" Type="http://schemas.openxmlformats.org/officeDocument/2006/relationships/image" Target="../media/image301.wmf"/><Relationship Id="rId14" Type="http://schemas.openxmlformats.org/officeDocument/2006/relationships/oleObject" Target="../embeddings/oleObject299.bin"/><Relationship Id="rId22" Type="http://schemas.openxmlformats.org/officeDocument/2006/relationships/oleObject" Target="../embeddings/oleObject303.bin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07.bin"/><Relationship Id="rId13" Type="http://schemas.openxmlformats.org/officeDocument/2006/relationships/image" Target="../media/image314.wmf"/><Relationship Id="rId18" Type="http://schemas.openxmlformats.org/officeDocument/2006/relationships/oleObject" Target="../embeddings/oleObject312.bin"/><Relationship Id="rId3" Type="http://schemas.openxmlformats.org/officeDocument/2006/relationships/notesSlide" Target="../notesSlides/notesSlide36.xml"/><Relationship Id="rId21" Type="http://schemas.openxmlformats.org/officeDocument/2006/relationships/image" Target="../media/image318.wmf"/><Relationship Id="rId7" Type="http://schemas.openxmlformats.org/officeDocument/2006/relationships/image" Target="../media/image311.wmf"/><Relationship Id="rId12" Type="http://schemas.openxmlformats.org/officeDocument/2006/relationships/oleObject" Target="../embeddings/oleObject309.bin"/><Relationship Id="rId17" Type="http://schemas.openxmlformats.org/officeDocument/2006/relationships/image" Target="../media/image316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311.bin"/><Relationship Id="rId20" Type="http://schemas.openxmlformats.org/officeDocument/2006/relationships/oleObject" Target="../embeddings/oleObject313.bin"/><Relationship Id="rId1" Type="http://schemas.openxmlformats.org/officeDocument/2006/relationships/vmlDrawing" Target="../drawings/vmlDrawing31.vml"/><Relationship Id="rId6" Type="http://schemas.openxmlformats.org/officeDocument/2006/relationships/oleObject" Target="../embeddings/oleObject306.bin"/><Relationship Id="rId11" Type="http://schemas.openxmlformats.org/officeDocument/2006/relationships/image" Target="../media/image313.wmf"/><Relationship Id="rId5" Type="http://schemas.openxmlformats.org/officeDocument/2006/relationships/image" Target="../media/image310.wmf"/><Relationship Id="rId15" Type="http://schemas.openxmlformats.org/officeDocument/2006/relationships/image" Target="../media/image315.wmf"/><Relationship Id="rId10" Type="http://schemas.openxmlformats.org/officeDocument/2006/relationships/oleObject" Target="../embeddings/oleObject308.bin"/><Relationship Id="rId19" Type="http://schemas.openxmlformats.org/officeDocument/2006/relationships/image" Target="../media/image317.wmf"/><Relationship Id="rId4" Type="http://schemas.openxmlformats.org/officeDocument/2006/relationships/oleObject" Target="../embeddings/oleObject305.bin"/><Relationship Id="rId9" Type="http://schemas.openxmlformats.org/officeDocument/2006/relationships/image" Target="../media/image312.wmf"/><Relationship Id="rId14" Type="http://schemas.openxmlformats.org/officeDocument/2006/relationships/oleObject" Target="../embeddings/oleObject310.bin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15.bin"/><Relationship Id="rId13" Type="http://schemas.openxmlformats.org/officeDocument/2006/relationships/image" Target="../media/image321.wmf"/><Relationship Id="rId18" Type="http://schemas.openxmlformats.org/officeDocument/2006/relationships/oleObject" Target="../embeddings/oleObject320.bin"/><Relationship Id="rId3" Type="http://schemas.openxmlformats.org/officeDocument/2006/relationships/notesSlide" Target="../notesSlides/notesSlide37.xml"/><Relationship Id="rId21" Type="http://schemas.openxmlformats.org/officeDocument/2006/relationships/image" Target="../media/image325.wmf"/><Relationship Id="rId7" Type="http://schemas.openxmlformats.org/officeDocument/2006/relationships/image" Target="../media/image311.wmf"/><Relationship Id="rId12" Type="http://schemas.openxmlformats.org/officeDocument/2006/relationships/oleObject" Target="../embeddings/oleObject317.bin"/><Relationship Id="rId17" Type="http://schemas.openxmlformats.org/officeDocument/2006/relationships/image" Target="../media/image323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319.bin"/><Relationship Id="rId20" Type="http://schemas.openxmlformats.org/officeDocument/2006/relationships/oleObject" Target="../embeddings/oleObject321.bin"/><Relationship Id="rId1" Type="http://schemas.openxmlformats.org/officeDocument/2006/relationships/vmlDrawing" Target="../drawings/vmlDrawing32.vml"/><Relationship Id="rId6" Type="http://schemas.openxmlformats.org/officeDocument/2006/relationships/oleObject" Target="../embeddings/oleObject314.bin"/><Relationship Id="rId11" Type="http://schemas.openxmlformats.org/officeDocument/2006/relationships/image" Target="../media/image320.wmf"/><Relationship Id="rId5" Type="http://schemas.openxmlformats.org/officeDocument/2006/relationships/image" Target="../media/image310.wmf"/><Relationship Id="rId15" Type="http://schemas.openxmlformats.org/officeDocument/2006/relationships/image" Target="../media/image322.wmf"/><Relationship Id="rId23" Type="http://schemas.openxmlformats.org/officeDocument/2006/relationships/image" Target="../media/image326.wmf"/><Relationship Id="rId10" Type="http://schemas.openxmlformats.org/officeDocument/2006/relationships/oleObject" Target="../embeddings/oleObject316.bin"/><Relationship Id="rId19" Type="http://schemas.openxmlformats.org/officeDocument/2006/relationships/image" Target="../media/image324.wmf"/><Relationship Id="rId4" Type="http://schemas.openxmlformats.org/officeDocument/2006/relationships/oleObject" Target="../embeddings/oleObject305.bin"/><Relationship Id="rId9" Type="http://schemas.openxmlformats.org/officeDocument/2006/relationships/image" Target="../media/image319.wmf"/><Relationship Id="rId14" Type="http://schemas.openxmlformats.org/officeDocument/2006/relationships/oleObject" Target="../embeddings/oleObject318.bin"/><Relationship Id="rId22" Type="http://schemas.openxmlformats.org/officeDocument/2006/relationships/oleObject" Target="../embeddings/oleObject322.bin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25.bin"/><Relationship Id="rId13" Type="http://schemas.openxmlformats.org/officeDocument/2006/relationships/image" Target="../media/image331.wmf"/><Relationship Id="rId3" Type="http://schemas.openxmlformats.org/officeDocument/2006/relationships/notesSlide" Target="../notesSlides/notesSlide38.xml"/><Relationship Id="rId7" Type="http://schemas.openxmlformats.org/officeDocument/2006/relationships/image" Target="../media/image328.wmf"/><Relationship Id="rId12" Type="http://schemas.openxmlformats.org/officeDocument/2006/relationships/oleObject" Target="../embeddings/oleObject327.bin"/><Relationship Id="rId17" Type="http://schemas.openxmlformats.org/officeDocument/2006/relationships/image" Target="../media/image333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329.bin"/><Relationship Id="rId1" Type="http://schemas.openxmlformats.org/officeDocument/2006/relationships/vmlDrawing" Target="../drawings/vmlDrawing33.vml"/><Relationship Id="rId6" Type="http://schemas.openxmlformats.org/officeDocument/2006/relationships/oleObject" Target="../embeddings/oleObject324.bin"/><Relationship Id="rId11" Type="http://schemas.openxmlformats.org/officeDocument/2006/relationships/image" Target="../media/image330.wmf"/><Relationship Id="rId5" Type="http://schemas.openxmlformats.org/officeDocument/2006/relationships/image" Target="../media/image327.wmf"/><Relationship Id="rId15" Type="http://schemas.openxmlformats.org/officeDocument/2006/relationships/image" Target="../media/image332.wmf"/><Relationship Id="rId10" Type="http://schemas.openxmlformats.org/officeDocument/2006/relationships/oleObject" Target="../embeddings/oleObject326.bin"/><Relationship Id="rId4" Type="http://schemas.openxmlformats.org/officeDocument/2006/relationships/oleObject" Target="../embeddings/oleObject323.bin"/><Relationship Id="rId9" Type="http://schemas.openxmlformats.org/officeDocument/2006/relationships/image" Target="../media/image329.wmf"/><Relationship Id="rId14" Type="http://schemas.openxmlformats.org/officeDocument/2006/relationships/oleObject" Target="../embeddings/oleObject328.bin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9.gif"/><Relationship Id="rId3" Type="http://schemas.openxmlformats.org/officeDocument/2006/relationships/image" Target="../media/image334.gif"/><Relationship Id="rId7" Type="http://schemas.openxmlformats.org/officeDocument/2006/relationships/image" Target="../media/image338.gi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7.gif"/><Relationship Id="rId5" Type="http://schemas.openxmlformats.org/officeDocument/2006/relationships/image" Target="../media/image336.gif"/><Relationship Id="rId4" Type="http://schemas.openxmlformats.org/officeDocument/2006/relationships/image" Target="../media/image335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slide" Target="slide1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13" Type="http://schemas.openxmlformats.org/officeDocument/2006/relationships/image" Target="../media/image16.wmf"/><Relationship Id="rId18" Type="http://schemas.openxmlformats.org/officeDocument/2006/relationships/oleObject" Target="../embeddings/oleObject8.bin"/><Relationship Id="rId26" Type="http://schemas.openxmlformats.org/officeDocument/2006/relationships/oleObject" Target="../embeddings/oleObject12.bin"/><Relationship Id="rId3" Type="http://schemas.openxmlformats.org/officeDocument/2006/relationships/notesSlide" Target="../notesSlides/notesSlide5.xml"/><Relationship Id="rId21" Type="http://schemas.openxmlformats.org/officeDocument/2006/relationships/image" Target="../media/image20.wmf"/><Relationship Id="rId7" Type="http://schemas.openxmlformats.org/officeDocument/2006/relationships/image" Target="../media/image13.wmf"/><Relationship Id="rId12" Type="http://schemas.openxmlformats.org/officeDocument/2006/relationships/oleObject" Target="../embeddings/oleObject5.bin"/><Relationship Id="rId17" Type="http://schemas.openxmlformats.org/officeDocument/2006/relationships/image" Target="../media/image18.emf"/><Relationship Id="rId25" Type="http://schemas.openxmlformats.org/officeDocument/2006/relationships/image" Target="../media/image22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7.bin"/><Relationship Id="rId20" Type="http://schemas.openxmlformats.org/officeDocument/2006/relationships/oleObject" Target="../embeddings/oleObject9.bin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11" Type="http://schemas.openxmlformats.org/officeDocument/2006/relationships/image" Target="../media/image15.wmf"/><Relationship Id="rId24" Type="http://schemas.openxmlformats.org/officeDocument/2006/relationships/oleObject" Target="../embeddings/oleObject11.bin"/><Relationship Id="rId5" Type="http://schemas.openxmlformats.org/officeDocument/2006/relationships/image" Target="../media/image12.emf"/><Relationship Id="rId15" Type="http://schemas.openxmlformats.org/officeDocument/2006/relationships/image" Target="../media/image17.wmf"/><Relationship Id="rId23" Type="http://schemas.openxmlformats.org/officeDocument/2006/relationships/image" Target="../media/image21.wmf"/><Relationship Id="rId10" Type="http://schemas.openxmlformats.org/officeDocument/2006/relationships/oleObject" Target="../embeddings/oleObject4.bin"/><Relationship Id="rId19" Type="http://schemas.openxmlformats.org/officeDocument/2006/relationships/image" Target="../media/image19.emf"/><Relationship Id="rId4" Type="http://schemas.openxmlformats.org/officeDocument/2006/relationships/oleObject" Target="../embeddings/oleObject1.bin"/><Relationship Id="rId9" Type="http://schemas.openxmlformats.org/officeDocument/2006/relationships/image" Target="../media/image14.wmf"/><Relationship Id="rId14" Type="http://schemas.openxmlformats.org/officeDocument/2006/relationships/oleObject" Target="../embeddings/oleObject6.bin"/><Relationship Id="rId22" Type="http://schemas.openxmlformats.org/officeDocument/2006/relationships/oleObject" Target="../embeddings/oleObject10.bin"/><Relationship Id="rId27" Type="http://schemas.openxmlformats.org/officeDocument/2006/relationships/image" Target="../media/image23.wmf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8.wmf"/><Relationship Id="rId18" Type="http://schemas.openxmlformats.org/officeDocument/2006/relationships/oleObject" Target="../embeddings/oleObject20.bin"/><Relationship Id="rId26" Type="http://schemas.openxmlformats.org/officeDocument/2006/relationships/oleObject" Target="../embeddings/oleObject24.bin"/><Relationship Id="rId21" Type="http://schemas.openxmlformats.org/officeDocument/2006/relationships/image" Target="../media/image32.wmf"/><Relationship Id="rId34" Type="http://schemas.openxmlformats.org/officeDocument/2006/relationships/oleObject" Target="../embeddings/oleObject28.bin"/><Relationship Id="rId7" Type="http://schemas.openxmlformats.org/officeDocument/2006/relationships/image" Target="../media/image25.wmf"/><Relationship Id="rId12" Type="http://schemas.openxmlformats.org/officeDocument/2006/relationships/oleObject" Target="../embeddings/oleObject17.bin"/><Relationship Id="rId17" Type="http://schemas.openxmlformats.org/officeDocument/2006/relationships/image" Target="../media/image30.wmf"/><Relationship Id="rId25" Type="http://schemas.openxmlformats.org/officeDocument/2006/relationships/image" Target="../media/image34.wmf"/><Relationship Id="rId33" Type="http://schemas.openxmlformats.org/officeDocument/2006/relationships/image" Target="../media/image38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19.bin"/><Relationship Id="rId20" Type="http://schemas.openxmlformats.org/officeDocument/2006/relationships/oleObject" Target="../embeddings/oleObject21.bin"/><Relationship Id="rId29" Type="http://schemas.openxmlformats.org/officeDocument/2006/relationships/image" Target="../media/image36.wmf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14.bin"/><Relationship Id="rId11" Type="http://schemas.openxmlformats.org/officeDocument/2006/relationships/image" Target="../media/image27.wmf"/><Relationship Id="rId24" Type="http://schemas.openxmlformats.org/officeDocument/2006/relationships/oleObject" Target="../embeddings/oleObject23.bin"/><Relationship Id="rId32" Type="http://schemas.openxmlformats.org/officeDocument/2006/relationships/oleObject" Target="../embeddings/oleObject27.bin"/><Relationship Id="rId37" Type="http://schemas.openxmlformats.org/officeDocument/2006/relationships/image" Target="../media/image40.wmf"/><Relationship Id="rId5" Type="http://schemas.openxmlformats.org/officeDocument/2006/relationships/image" Target="../media/image24.emf"/><Relationship Id="rId15" Type="http://schemas.openxmlformats.org/officeDocument/2006/relationships/image" Target="../media/image29.emf"/><Relationship Id="rId23" Type="http://schemas.openxmlformats.org/officeDocument/2006/relationships/image" Target="../media/image33.emf"/><Relationship Id="rId28" Type="http://schemas.openxmlformats.org/officeDocument/2006/relationships/oleObject" Target="../embeddings/oleObject25.bin"/><Relationship Id="rId36" Type="http://schemas.openxmlformats.org/officeDocument/2006/relationships/oleObject" Target="../embeddings/oleObject29.bin"/><Relationship Id="rId10" Type="http://schemas.openxmlformats.org/officeDocument/2006/relationships/oleObject" Target="../embeddings/oleObject16.bin"/><Relationship Id="rId19" Type="http://schemas.openxmlformats.org/officeDocument/2006/relationships/image" Target="../media/image31.wmf"/><Relationship Id="rId31" Type="http://schemas.openxmlformats.org/officeDocument/2006/relationships/image" Target="../media/image37.wmf"/><Relationship Id="rId4" Type="http://schemas.openxmlformats.org/officeDocument/2006/relationships/oleObject" Target="../embeddings/oleObject13.bin"/><Relationship Id="rId9" Type="http://schemas.openxmlformats.org/officeDocument/2006/relationships/image" Target="../media/image26.wmf"/><Relationship Id="rId14" Type="http://schemas.openxmlformats.org/officeDocument/2006/relationships/oleObject" Target="../embeddings/oleObject18.bin"/><Relationship Id="rId22" Type="http://schemas.openxmlformats.org/officeDocument/2006/relationships/oleObject" Target="../embeddings/oleObject22.bin"/><Relationship Id="rId27" Type="http://schemas.openxmlformats.org/officeDocument/2006/relationships/image" Target="../media/image35.wmf"/><Relationship Id="rId30" Type="http://schemas.openxmlformats.org/officeDocument/2006/relationships/oleObject" Target="../embeddings/oleObject26.bin"/><Relationship Id="rId35" Type="http://schemas.openxmlformats.org/officeDocument/2006/relationships/image" Target="../media/image39.wmf"/><Relationship Id="rId8" Type="http://schemas.openxmlformats.org/officeDocument/2006/relationships/oleObject" Target="../embeddings/oleObject15.bin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5.wmf"/><Relationship Id="rId18" Type="http://schemas.openxmlformats.org/officeDocument/2006/relationships/oleObject" Target="../embeddings/oleObject37.bin"/><Relationship Id="rId26" Type="http://schemas.openxmlformats.org/officeDocument/2006/relationships/oleObject" Target="../embeddings/oleObject41.bin"/><Relationship Id="rId39" Type="http://schemas.openxmlformats.org/officeDocument/2006/relationships/image" Target="../media/image58.wmf"/><Relationship Id="rId21" Type="http://schemas.openxmlformats.org/officeDocument/2006/relationships/image" Target="../media/image49.wmf"/><Relationship Id="rId34" Type="http://schemas.openxmlformats.org/officeDocument/2006/relationships/oleObject" Target="../embeddings/oleObject45.bin"/><Relationship Id="rId42" Type="http://schemas.openxmlformats.org/officeDocument/2006/relationships/oleObject" Target="../embeddings/oleObject49.bin"/><Relationship Id="rId7" Type="http://schemas.openxmlformats.org/officeDocument/2006/relationships/image" Target="../media/image42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36.bin"/><Relationship Id="rId29" Type="http://schemas.openxmlformats.org/officeDocument/2006/relationships/image" Target="../media/image53.wmf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31.bin"/><Relationship Id="rId11" Type="http://schemas.openxmlformats.org/officeDocument/2006/relationships/image" Target="../media/image44.wmf"/><Relationship Id="rId24" Type="http://schemas.openxmlformats.org/officeDocument/2006/relationships/oleObject" Target="../embeddings/oleObject40.bin"/><Relationship Id="rId32" Type="http://schemas.openxmlformats.org/officeDocument/2006/relationships/oleObject" Target="../embeddings/oleObject44.bin"/><Relationship Id="rId37" Type="http://schemas.openxmlformats.org/officeDocument/2006/relationships/image" Target="../media/image57.wmf"/><Relationship Id="rId40" Type="http://schemas.openxmlformats.org/officeDocument/2006/relationships/oleObject" Target="../embeddings/oleObject48.bin"/><Relationship Id="rId45" Type="http://schemas.openxmlformats.org/officeDocument/2006/relationships/image" Target="../media/image61.wmf"/><Relationship Id="rId5" Type="http://schemas.openxmlformats.org/officeDocument/2006/relationships/image" Target="../media/image41.wmf"/><Relationship Id="rId15" Type="http://schemas.openxmlformats.org/officeDocument/2006/relationships/image" Target="../media/image46.wmf"/><Relationship Id="rId23" Type="http://schemas.openxmlformats.org/officeDocument/2006/relationships/image" Target="../media/image50.wmf"/><Relationship Id="rId28" Type="http://schemas.openxmlformats.org/officeDocument/2006/relationships/oleObject" Target="../embeddings/oleObject42.bin"/><Relationship Id="rId36" Type="http://schemas.openxmlformats.org/officeDocument/2006/relationships/oleObject" Target="../embeddings/oleObject46.bin"/><Relationship Id="rId10" Type="http://schemas.openxmlformats.org/officeDocument/2006/relationships/oleObject" Target="../embeddings/oleObject33.bin"/><Relationship Id="rId19" Type="http://schemas.openxmlformats.org/officeDocument/2006/relationships/image" Target="../media/image48.emf"/><Relationship Id="rId31" Type="http://schemas.openxmlformats.org/officeDocument/2006/relationships/image" Target="../media/image54.wmf"/><Relationship Id="rId44" Type="http://schemas.openxmlformats.org/officeDocument/2006/relationships/oleObject" Target="../embeddings/oleObject50.bin"/><Relationship Id="rId4" Type="http://schemas.openxmlformats.org/officeDocument/2006/relationships/oleObject" Target="../embeddings/oleObject30.bin"/><Relationship Id="rId9" Type="http://schemas.openxmlformats.org/officeDocument/2006/relationships/image" Target="../media/image43.wmf"/><Relationship Id="rId14" Type="http://schemas.openxmlformats.org/officeDocument/2006/relationships/oleObject" Target="../embeddings/oleObject35.bin"/><Relationship Id="rId22" Type="http://schemas.openxmlformats.org/officeDocument/2006/relationships/oleObject" Target="../embeddings/oleObject39.bin"/><Relationship Id="rId27" Type="http://schemas.openxmlformats.org/officeDocument/2006/relationships/image" Target="../media/image52.wmf"/><Relationship Id="rId30" Type="http://schemas.openxmlformats.org/officeDocument/2006/relationships/oleObject" Target="../embeddings/oleObject43.bin"/><Relationship Id="rId35" Type="http://schemas.openxmlformats.org/officeDocument/2006/relationships/image" Target="../media/image56.wmf"/><Relationship Id="rId43" Type="http://schemas.openxmlformats.org/officeDocument/2006/relationships/image" Target="../media/image60.wmf"/><Relationship Id="rId8" Type="http://schemas.openxmlformats.org/officeDocument/2006/relationships/oleObject" Target="../embeddings/oleObject32.bin"/><Relationship Id="rId3" Type="http://schemas.openxmlformats.org/officeDocument/2006/relationships/notesSlide" Target="../notesSlides/notesSlide7.xml"/><Relationship Id="rId12" Type="http://schemas.openxmlformats.org/officeDocument/2006/relationships/oleObject" Target="../embeddings/oleObject34.bin"/><Relationship Id="rId17" Type="http://schemas.openxmlformats.org/officeDocument/2006/relationships/image" Target="../media/image47.wmf"/><Relationship Id="rId25" Type="http://schemas.openxmlformats.org/officeDocument/2006/relationships/image" Target="../media/image51.emf"/><Relationship Id="rId33" Type="http://schemas.openxmlformats.org/officeDocument/2006/relationships/image" Target="../media/image55.wmf"/><Relationship Id="rId38" Type="http://schemas.openxmlformats.org/officeDocument/2006/relationships/oleObject" Target="../embeddings/oleObject47.bin"/><Relationship Id="rId20" Type="http://schemas.openxmlformats.org/officeDocument/2006/relationships/oleObject" Target="../embeddings/oleObject38.bin"/><Relationship Id="rId41" Type="http://schemas.openxmlformats.org/officeDocument/2006/relationships/image" Target="../media/image59.w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3.bin"/><Relationship Id="rId13" Type="http://schemas.openxmlformats.org/officeDocument/2006/relationships/image" Target="../media/image66.wmf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63.wmf"/><Relationship Id="rId12" Type="http://schemas.openxmlformats.org/officeDocument/2006/relationships/oleObject" Target="../embeddings/oleObject5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52.bin"/><Relationship Id="rId11" Type="http://schemas.openxmlformats.org/officeDocument/2006/relationships/image" Target="../media/image65.wmf"/><Relationship Id="rId5" Type="http://schemas.openxmlformats.org/officeDocument/2006/relationships/image" Target="../media/image62.emf"/><Relationship Id="rId15" Type="http://schemas.openxmlformats.org/officeDocument/2006/relationships/image" Target="../media/image67.wmf"/><Relationship Id="rId10" Type="http://schemas.openxmlformats.org/officeDocument/2006/relationships/oleObject" Target="../embeddings/oleObject54.bin"/><Relationship Id="rId4" Type="http://schemas.openxmlformats.org/officeDocument/2006/relationships/oleObject" Target="../embeddings/oleObject51.bin"/><Relationship Id="rId9" Type="http://schemas.openxmlformats.org/officeDocument/2006/relationships/image" Target="../media/image64.wmf"/><Relationship Id="rId14" Type="http://schemas.openxmlformats.org/officeDocument/2006/relationships/oleObject" Target="../embeddings/oleObject56.bin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9.bin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69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58.bin"/><Relationship Id="rId5" Type="http://schemas.openxmlformats.org/officeDocument/2006/relationships/image" Target="../media/image68.wmf"/><Relationship Id="rId4" Type="http://schemas.openxmlformats.org/officeDocument/2006/relationships/oleObject" Target="../embeddings/oleObject57.bin"/><Relationship Id="rId9" Type="http://schemas.openxmlformats.org/officeDocument/2006/relationships/image" Target="../media/image70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图片 55">
            <a:extLst>
              <a:ext uri="{FF2B5EF4-FFF2-40B4-BE49-F238E27FC236}">
                <a16:creationId xmlns:a16="http://schemas.microsoft.com/office/drawing/2014/main" id="{DB5BF3B8-2A91-4EC4-BB1E-82D49401A9C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003" b="20199"/>
          <a:stretch/>
        </p:blipFill>
        <p:spPr>
          <a:xfrm>
            <a:off x="0" y="857250"/>
            <a:ext cx="9144000" cy="2406995"/>
          </a:xfrm>
          <a:prstGeom prst="rect">
            <a:avLst/>
          </a:prstGeom>
        </p:spPr>
      </p:pic>
      <p:sp>
        <p:nvSpPr>
          <p:cNvPr id="57" name="矩形 56">
            <a:extLst>
              <a:ext uri="{FF2B5EF4-FFF2-40B4-BE49-F238E27FC236}">
                <a16:creationId xmlns:a16="http://schemas.microsoft.com/office/drawing/2014/main" id="{73B706F6-1B2A-4510-9CF9-4993781F644F}"/>
              </a:ext>
            </a:extLst>
          </p:cNvPr>
          <p:cNvSpPr/>
          <p:nvPr/>
        </p:nvSpPr>
        <p:spPr>
          <a:xfrm>
            <a:off x="0" y="860875"/>
            <a:ext cx="9144000" cy="2403371"/>
          </a:xfrm>
          <a:prstGeom prst="rect">
            <a:avLst/>
          </a:prstGeom>
          <a:solidFill>
            <a:schemeClr val="tx2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grpSp>
        <p:nvGrpSpPr>
          <p:cNvPr id="37" name="组合 36"/>
          <p:cNvGrpSpPr/>
          <p:nvPr/>
        </p:nvGrpSpPr>
        <p:grpSpPr>
          <a:xfrm>
            <a:off x="7638202" y="1340559"/>
            <a:ext cx="935831" cy="871538"/>
            <a:chOff x="4124325" y="2390775"/>
            <a:chExt cx="1247775" cy="1162050"/>
          </a:xfrm>
        </p:grpSpPr>
        <p:cxnSp>
          <p:nvCxnSpPr>
            <p:cNvPr id="38" name="直接连接符 37"/>
            <p:cNvCxnSpPr/>
            <p:nvPr/>
          </p:nvCxnSpPr>
          <p:spPr>
            <a:xfrm>
              <a:off x="4124325" y="2390775"/>
              <a:ext cx="1247775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/>
            <p:cNvCxnSpPr/>
            <p:nvPr/>
          </p:nvCxnSpPr>
          <p:spPr>
            <a:xfrm>
              <a:off x="4124325" y="2390775"/>
              <a:ext cx="0" cy="721241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/>
            <p:cNvCxnSpPr/>
            <p:nvPr/>
          </p:nvCxnSpPr>
          <p:spPr>
            <a:xfrm>
              <a:off x="4124325" y="3552825"/>
              <a:ext cx="1247775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/>
            <p:cNvCxnSpPr/>
            <p:nvPr/>
          </p:nvCxnSpPr>
          <p:spPr>
            <a:xfrm>
              <a:off x="5372100" y="2390775"/>
              <a:ext cx="0" cy="116205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矩形 41"/>
          <p:cNvSpPr/>
          <p:nvPr/>
        </p:nvSpPr>
        <p:spPr>
          <a:xfrm>
            <a:off x="7427461" y="1194114"/>
            <a:ext cx="421481" cy="4071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7118597" y="1816126"/>
            <a:ext cx="1771639" cy="4385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25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CONTENTS</a:t>
            </a:r>
            <a:endParaRPr lang="zh-CN" altLang="en-US" sz="225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C65E7216-B479-4DCA-BCDD-C8A7D2C5453C}"/>
              </a:ext>
            </a:extLst>
          </p:cNvPr>
          <p:cNvGrpSpPr/>
          <p:nvPr/>
        </p:nvGrpSpPr>
        <p:grpSpPr>
          <a:xfrm>
            <a:off x="617891" y="3599990"/>
            <a:ext cx="1407512" cy="1954711"/>
            <a:chOff x="270497" y="3802570"/>
            <a:chExt cx="1876683" cy="2606281"/>
          </a:xfrm>
        </p:grpSpPr>
        <p:grpSp>
          <p:nvGrpSpPr>
            <p:cNvPr id="44" name="组合 43"/>
            <p:cNvGrpSpPr/>
            <p:nvPr/>
          </p:nvGrpSpPr>
          <p:grpSpPr>
            <a:xfrm>
              <a:off x="270497" y="4531490"/>
              <a:ext cx="1876683" cy="1877361"/>
              <a:chOff x="1159656" y="2885824"/>
              <a:chExt cx="1876927" cy="1876927"/>
            </a:xfrm>
          </p:grpSpPr>
          <p:sp>
            <p:nvSpPr>
              <p:cNvPr id="45" name="椭圆 44"/>
              <p:cNvSpPr/>
              <p:nvPr/>
            </p:nvSpPr>
            <p:spPr>
              <a:xfrm>
                <a:off x="1159656" y="2885824"/>
                <a:ext cx="1876927" cy="1876927"/>
              </a:xfrm>
              <a:prstGeom prst="ellipse">
                <a:avLst/>
              </a:prstGeom>
              <a:noFill/>
              <a:ln w="63500" cap="flat" cmpd="sng" algn="ctr">
                <a:solidFill>
                  <a:srgbClr val="2B6B6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sz="1350" b="1" kern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46" name="文本框 54"/>
              <p:cNvSpPr txBox="1"/>
              <p:nvPr/>
            </p:nvSpPr>
            <p:spPr>
              <a:xfrm>
                <a:off x="1479794" y="3080518"/>
                <a:ext cx="1172145" cy="6154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defRPr/>
                </a:pPr>
                <a:r>
                  <a:rPr lang="en-US" altLang="zh-CN" sz="2400" b="1" kern="0" dirty="0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rPr>
                  <a:t>6.1</a:t>
                </a:r>
                <a:endParaRPr lang="zh-CN" altLang="en-US" sz="2400" b="1" kern="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47" name="文本框 55"/>
              <p:cNvSpPr txBox="1"/>
              <p:nvPr/>
            </p:nvSpPr>
            <p:spPr>
              <a:xfrm>
                <a:off x="1222779" y="3627531"/>
                <a:ext cx="1797282" cy="5538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1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向量代数</a:t>
                </a:r>
              </a:p>
            </p:txBody>
          </p:sp>
        </p:grpSp>
        <p:sp>
          <p:nvSpPr>
            <p:cNvPr id="61" name="椭圆 60"/>
            <p:cNvSpPr/>
            <p:nvPr/>
          </p:nvSpPr>
          <p:spPr>
            <a:xfrm>
              <a:off x="774846" y="3802570"/>
              <a:ext cx="874686" cy="875003"/>
            </a:xfrm>
            <a:prstGeom prst="ellipse">
              <a:avLst/>
            </a:prstGeom>
            <a:solidFill>
              <a:srgbClr val="2B6B6F"/>
            </a:solidFill>
            <a:ln w="254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sz="1350" b="1" ker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5F5F2A9C-8D64-4D09-9435-D5F9A520BA59}"/>
              </a:ext>
            </a:extLst>
          </p:cNvPr>
          <p:cNvGrpSpPr/>
          <p:nvPr/>
        </p:nvGrpSpPr>
        <p:grpSpPr>
          <a:xfrm>
            <a:off x="2784793" y="3635313"/>
            <a:ext cx="1407512" cy="1919388"/>
            <a:chOff x="3000383" y="3801011"/>
            <a:chExt cx="1876683" cy="2559184"/>
          </a:xfrm>
          <a:solidFill>
            <a:schemeClr val="accent2"/>
          </a:solidFill>
        </p:grpSpPr>
        <p:grpSp>
          <p:nvGrpSpPr>
            <p:cNvPr id="48" name="组合 47"/>
            <p:cNvGrpSpPr/>
            <p:nvPr/>
          </p:nvGrpSpPr>
          <p:grpSpPr>
            <a:xfrm>
              <a:off x="3000383" y="4482834"/>
              <a:ext cx="1876683" cy="1877361"/>
              <a:chOff x="3813209" y="2885824"/>
              <a:chExt cx="1876927" cy="1876927"/>
            </a:xfrm>
            <a:grpFill/>
          </p:grpSpPr>
          <p:sp>
            <p:nvSpPr>
              <p:cNvPr id="49" name="椭圆 48"/>
              <p:cNvSpPr/>
              <p:nvPr/>
            </p:nvSpPr>
            <p:spPr>
              <a:xfrm>
                <a:off x="3813209" y="2885824"/>
                <a:ext cx="1876927" cy="1876927"/>
              </a:xfrm>
              <a:prstGeom prst="ellipse">
                <a:avLst/>
              </a:prstGeom>
              <a:solidFill>
                <a:schemeClr val="accent2"/>
              </a:solidFill>
              <a:ln w="63500" cap="flat" cmpd="sng" algn="ctr">
                <a:solidFill>
                  <a:srgbClr val="2B6B6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sz="1350" b="1" kern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50" name="文本框 69"/>
              <p:cNvSpPr txBox="1"/>
              <p:nvPr/>
            </p:nvSpPr>
            <p:spPr>
              <a:xfrm>
                <a:off x="4155842" y="3080516"/>
                <a:ext cx="1127736" cy="6154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defRPr/>
                </a:pPr>
                <a:r>
                  <a:rPr lang="en-US" altLang="zh-CN" sz="2400" b="1" kern="0" dirty="0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rPr>
                  <a:t>6.2</a:t>
                </a:r>
                <a:endParaRPr lang="zh-CN" altLang="en-US" sz="2400" b="1" kern="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51" name="文本框 70"/>
              <p:cNvSpPr txBox="1"/>
              <p:nvPr/>
            </p:nvSpPr>
            <p:spPr>
              <a:xfrm>
                <a:off x="3821069" y="3642991"/>
                <a:ext cx="1797282" cy="9846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defRPr/>
                </a:pPr>
                <a:r>
                  <a:rPr lang="zh-CN" altLang="en-US" sz="2100" b="1" kern="0" dirty="0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rPr>
                  <a:t>平面和直线的方程</a:t>
                </a:r>
              </a:p>
            </p:txBody>
          </p:sp>
        </p:grpSp>
        <p:sp>
          <p:nvSpPr>
            <p:cNvPr id="64" name="椭圆 63"/>
            <p:cNvSpPr/>
            <p:nvPr/>
          </p:nvSpPr>
          <p:spPr bwMode="auto">
            <a:xfrm>
              <a:off x="3503097" y="3801011"/>
              <a:ext cx="876244" cy="876561"/>
            </a:xfrm>
            <a:prstGeom prst="ellipse">
              <a:avLst/>
            </a:prstGeom>
            <a:solidFill>
              <a:schemeClr val="accent2"/>
            </a:solidFill>
            <a:ln w="381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zh-CN" altLang="en-US" sz="1350" b="1" ker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DDC8CF7B-BD96-40D9-B011-118A929D398C}"/>
              </a:ext>
            </a:extLst>
          </p:cNvPr>
          <p:cNvGrpSpPr/>
          <p:nvPr/>
        </p:nvGrpSpPr>
        <p:grpSpPr>
          <a:xfrm>
            <a:off x="4951695" y="3636482"/>
            <a:ext cx="1407512" cy="1918219"/>
            <a:chOff x="5730270" y="3802570"/>
            <a:chExt cx="1876683" cy="2557625"/>
          </a:xfrm>
        </p:grpSpPr>
        <p:grpSp>
          <p:nvGrpSpPr>
            <p:cNvPr id="52" name="组合 51"/>
            <p:cNvGrpSpPr/>
            <p:nvPr/>
          </p:nvGrpSpPr>
          <p:grpSpPr>
            <a:xfrm>
              <a:off x="5730270" y="4482834"/>
              <a:ext cx="1876683" cy="1877361"/>
              <a:chOff x="6560892" y="2885824"/>
              <a:chExt cx="1876927" cy="1876927"/>
            </a:xfrm>
          </p:grpSpPr>
          <p:sp>
            <p:nvSpPr>
              <p:cNvPr id="53" name="椭圆 52"/>
              <p:cNvSpPr/>
              <p:nvPr/>
            </p:nvSpPr>
            <p:spPr>
              <a:xfrm>
                <a:off x="6560892" y="2885824"/>
                <a:ext cx="1876927" cy="1876927"/>
              </a:xfrm>
              <a:prstGeom prst="ellipse">
                <a:avLst/>
              </a:prstGeom>
              <a:solidFill>
                <a:schemeClr val="bg1"/>
              </a:solidFill>
              <a:ln w="63500" cap="flat" cmpd="sng" algn="ctr">
                <a:solidFill>
                  <a:srgbClr val="2B6B6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sz="1350" b="1" kern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54" name="文本框 78"/>
              <p:cNvSpPr txBox="1"/>
              <p:nvPr/>
            </p:nvSpPr>
            <p:spPr>
              <a:xfrm>
                <a:off x="6959176" y="3080516"/>
                <a:ext cx="1041281" cy="6154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defRPr/>
                </a:pPr>
                <a:r>
                  <a:rPr lang="en-US" altLang="zh-CN" sz="2400" b="1" kern="0" dirty="0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rPr>
                  <a:t>6.3</a:t>
                </a:r>
                <a:endParaRPr lang="zh-CN" altLang="en-US" sz="2400" b="1" kern="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55" name="文本框 79"/>
              <p:cNvSpPr txBox="1"/>
              <p:nvPr/>
            </p:nvSpPr>
            <p:spPr>
              <a:xfrm>
                <a:off x="6618471" y="3642991"/>
                <a:ext cx="1797282" cy="9846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defRPr/>
                </a:pPr>
                <a:r>
                  <a:rPr lang="zh-CN" altLang="en-US" sz="2100" b="1" kern="0" dirty="0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</a:rPr>
                  <a:t>曲面和曲线的方程</a:t>
                </a:r>
              </a:p>
            </p:txBody>
          </p:sp>
        </p:grpSp>
        <p:grpSp>
          <p:nvGrpSpPr>
            <p:cNvPr id="69" name="组合 68"/>
            <p:cNvGrpSpPr/>
            <p:nvPr/>
          </p:nvGrpSpPr>
          <p:grpSpPr>
            <a:xfrm>
              <a:off x="6232904" y="3802570"/>
              <a:ext cx="874686" cy="875003"/>
              <a:chOff x="8786744" y="-803101"/>
              <a:chExt cx="1343026" cy="1343025"/>
            </a:xfrm>
          </p:grpSpPr>
          <p:sp>
            <p:nvSpPr>
              <p:cNvPr id="70" name="椭圆 69"/>
              <p:cNvSpPr/>
              <p:nvPr/>
            </p:nvSpPr>
            <p:spPr bwMode="auto">
              <a:xfrm>
                <a:off x="8786744" y="-803101"/>
                <a:ext cx="1343026" cy="134302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38100" cap="flat" cmpd="sng" algn="ctr">
                <a:solidFill>
                  <a:srgbClr val="FEFEFE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algn="ctr">
                  <a:defRPr/>
                </a:pPr>
                <a:endParaRPr lang="zh-CN" altLang="en-US" sz="1350" b="1" kern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71" name="Freeform 13"/>
              <p:cNvSpPr>
                <a:spLocks noEditPoints="1"/>
              </p:cNvSpPr>
              <p:nvPr/>
            </p:nvSpPr>
            <p:spPr bwMode="auto">
              <a:xfrm>
                <a:off x="9050352" y="-539635"/>
                <a:ext cx="815289" cy="815260"/>
              </a:xfrm>
              <a:custGeom>
                <a:avLst/>
                <a:gdLst>
                  <a:gd name="T0" fmla="*/ 477377 w 135"/>
                  <a:gd name="T1" fmla="*/ 0 h 135"/>
                  <a:gd name="T2" fmla="*/ 523950 w 135"/>
                  <a:gd name="T3" fmla="*/ 131957 h 135"/>
                  <a:gd name="T4" fmla="*/ 345419 w 135"/>
                  <a:gd name="T5" fmla="*/ 174649 h 135"/>
                  <a:gd name="T6" fmla="*/ 310489 w 135"/>
                  <a:gd name="T7" fmla="*/ 174649 h 135"/>
                  <a:gd name="T8" fmla="*/ 256153 w 135"/>
                  <a:gd name="T9" fmla="*/ 131957 h 135"/>
                  <a:gd name="T10" fmla="*/ 302727 w 135"/>
                  <a:gd name="T11" fmla="*/ 0 h 135"/>
                  <a:gd name="T12" fmla="*/ 306608 w 135"/>
                  <a:gd name="T13" fmla="*/ 326012 h 135"/>
                  <a:gd name="T14" fmla="*/ 341538 w 135"/>
                  <a:gd name="T15" fmla="*/ 236747 h 135"/>
                  <a:gd name="T16" fmla="*/ 236748 w 135"/>
                  <a:gd name="T17" fmla="*/ 182412 h 135"/>
                  <a:gd name="T18" fmla="*/ 205699 w 135"/>
                  <a:gd name="T19" fmla="*/ 182412 h 135"/>
                  <a:gd name="T20" fmla="*/ 209580 w 135"/>
                  <a:gd name="T21" fmla="*/ 147482 h 135"/>
                  <a:gd name="T22" fmla="*/ 217342 w 135"/>
                  <a:gd name="T23" fmla="*/ 124195 h 135"/>
                  <a:gd name="T24" fmla="*/ 217342 w 135"/>
                  <a:gd name="T25" fmla="*/ 120314 h 135"/>
                  <a:gd name="T26" fmla="*/ 201818 w 135"/>
                  <a:gd name="T27" fmla="*/ 73741 h 135"/>
                  <a:gd name="T28" fmla="*/ 128077 w 135"/>
                  <a:gd name="T29" fmla="*/ 120314 h 135"/>
                  <a:gd name="T30" fmla="*/ 124196 w 135"/>
                  <a:gd name="T31" fmla="*/ 120314 h 135"/>
                  <a:gd name="T32" fmla="*/ 128077 w 135"/>
                  <a:gd name="T33" fmla="*/ 139719 h 135"/>
                  <a:gd name="T34" fmla="*/ 143601 w 135"/>
                  <a:gd name="T35" fmla="*/ 166887 h 135"/>
                  <a:gd name="T36" fmla="*/ 124196 w 135"/>
                  <a:gd name="T37" fmla="*/ 186293 h 135"/>
                  <a:gd name="T38" fmla="*/ 81503 w 135"/>
                  <a:gd name="T39" fmla="*/ 236747 h 135"/>
                  <a:gd name="T40" fmla="*/ 0 w 135"/>
                  <a:gd name="T41" fmla="*/ 267796 h 135"/>
                  <a:gd name="T42" fmla="*/ 69860 w 135"/>
                  <a:gd name="T43" fmla="*/ 326012 h 135"/>
                  <a:gd name="T44" fmla="*/ 275559 w 135"/>
                  <a:gd name="T45" fmla="*/ 523948 h 135"/>
                  <a:gd name="T46" fmla="*/ 159126 w 135"/>
                  <a:gd name="T47" fmla="*/ 236747 h 135"/>
                  <a:gd name="T48" fmla="*/ 163007 w 135"/>
                  <a:gd name="T49" fmla="*/ 197936 h 135"/>
                  <a:gd name="T50" fmla="*/ 174650 w 135"/>
                  <a:gd name="T51" fmla="*/ 186293 h 135"/>
                  <a:gd name="T52" fmla="*/ 186293 w 135"/>
                  <a:gd name="T53" fmla="*/ 197936 h 135"/>
                  <a:gd name="T54" fmla="*/ 190174 w 135"/>
                  <a:gd name="T55" fmla="*/ 236747 h 135"/>
                  <a:gd name="T56" fmla="*/ 314370 w 135"/>
                  <a:gd name="T57" fmla="*/ 38811 h 135"/>
                  <a:gd name="T58" fmla="*/ 477377 w 135"/>
                  <a:gd name="T59" fmla="*/ 50454 h 135"/>
                  <a:gd name="T60" fmla="*/ 314370 w 135"/>
                  <a:gd name="T61" fmla="*/ 38811 h 135"/>
                  <a:gd name="T62" fmla="*/ 314370 w 135"/>
                  <a:gd name="T63" fmla="*/ 128076 h 135"/>
                  <a:gd name="T64" fmla="*/ 477377 w 135"/>
                  <a:gd name="T65" fmla="*/ 116433 h 135"/>
                  <a:gd name="T66" fmla="*/ 314370 w 135"/>
                  <a:gd name="T67" fmla="*/ 77622 h 135"/>
                  <a:gd name="T68" fmla="*/ 477377 w 135"/>
                  <a:gd name="T69" fmla="*/ 89265 h 135"/>
                  <a:gd name="T70" fmla="*/ 314370 w 135"/>
                  <a:gd name="T71" fmla="*/ 77622 h 135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w 135"/>
                  <a:gd name="T109" fmla="*/ 0 h 135"/>
                  <a:gd name="T110" fmla="*/ 135 w 135"/>
                  <a:gd name="T111" fmla="*/ 135 h 135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T108" t="T109" r="T110" b="T111"/>
                <a:pathLst>
                  <a:path w="135" h="135">
                    <a:moveTo>
                      <a:pt x="78" y="0"/>
                    </a:moveTo>
                    <a:cubicBezTo>
                      <a:pt x="123" y="0"/>
                      <a:pt x="123" y="0"/>
                      <a:pt x="123" y="0"/>
                    </a:cubicBezTo>
                    <a:cubicBezTo>
                      <a:pt x="130" y="0"/>
                      <a:pt x="135" y="5"/>
                      <a:pt x="135" y="12"/>
                    </a:cubicBezTo>
                    <a:cubicBezTo>
                      <a:pt x="135" y="34"/>
                      <a:pt x="135" y="34"/>
                      <a:pt x="135" y="34"/>
                    </a:cubicBezTo>
                    <a:cubicBezTo>
                      <a:pt x="135" y="40"/>
                      <a:pt x="130" y="45"/>
                      <a:pt x="123" y="45"/>
                    </a:cubicBezTo>
                    <a:cubicBezTo>
                      <a:pt x="89" y="45"/>
                      <a:pt x="89" y="45"/>
                      <a:pt x="89" y="45"/>
                    </a:cubicBezTo>
                    <a:cubicBezTo>
                      <a:pt x="80" y="55"/>
                      <a:pt x="80" y="55"/>
                      <a:pt x="80" y="55"/>
                    </a:cubicBezTo>
                    <a:cubicBezTo>
                      <a:pt x="80" y="45"/>
                      <a:pt x="80" y="45"/>
                      <a:pt x="80" y="45"/>
                    </a:cubicBezTo>
                    <a:cubicBezTo>
                      <a:pt x="78" y="45"/>
                      <a:pt x="78" y="45"/>
                      <a:pt x="78" y="45"/>
                    </a:cubicBezTo>
                    <a:cubicBezTo>
                      <a:pt x="71" y="45"/>
                      <a:pt x="66" y="40"/>
                      <a:pt x="66" y="34"/>
                    </a:cubicBezTo>
                    <a:cubicBezTo>
                      <a:pt x="66" y="12"/>
                      <a:pt x="66" y="12"/>
                      <a:pt x="66" y="12"/>
                    </a:cubicBezTo>
                    <a:cubicBezTo>
                      <a:pt x="66" y="5"/>
                      <a:pt x="71" y="0"/>
                      <a:pt x="78" y="0"/>
                    </a:cubicBezTo>
                    <a:close/>
                    <a:moveTo>
                      <a:pt x="71" y="84"/>
                    </a:moveTo>
                    <a:cubicBezTo>
                      <a:pt x="79" y="84"/>
                      <a:pt x="79" y="84"/>
                      <a:pt x="79" y="84"/>
                    </a:cubicBezTo>
                    <a:cubicBezTo>
                      <a:pt x="88" y="68"/>
                      <a:pt x="88" y="68"/>
                      <a:pt x="88" y="68"/>
                    </a:cubicBezTo>
                    <a:cubicBezTo>
                      <a:pt x="88" y="61"/>
                      <a:pt x="88" y="61"/>
                      <a:pt x="88" y="61"/>
                    </a:cubicBezTo>
                    <a:cubicBezTo>
                      <a:pt x="68" y="61"/>
                      <a:pt x="68" y="61"/>
                      <a:pt x="68" y="61"/>
                    </a:cubicBezTo>
                    <a:cubicBezTo>
                      <a:pt x="67" y="56"/>
                      <a:pt x="64" y="50"/>
                      <a:pt x="61" y="47"/>
                    </a:cubicBezTo>
                    <a:cubicBezTo>
                      <a:pt x="60" y="47"/>
                      <a:pt x="58" y="47"/>
                      <a:pt x="57" y="47"/>
                    </a:cubicBezTo>
                    <a:cubicBezTo>
                      <a:pt x="55" y="48"/>
                      <a:pt x="54" y="47"/>
                      <a:pt x="53" y="47"/>
                    </a:cubicBezTo>
                    <a:cubicBezTo>
                      <a:pt x="52" y="46"/>
                      <a:pt x="52" y="44"/>
                      <a:pt x="51" y="42"/>
                    </a:cubicBezTo>
                    <a:cubicBezTo>
                      <a:pt x="53" y="41"/>
                      <a:pt x="54" y="39"/>
                      <a:pt x="54" y="38"/>
                    </a:cubicBezTo>
                    <a:cubicBezTo>
                      <a:pt x="55" y="37"/>
                      <a:pt x="55" y="37"/>
                      <a:pt x="56" y="36"/>
                    </a:cubicBezTo>
                    <a:cubicBezTo>
                      <a:pt x="56" y="35"/>
                      <a:pt x="56" y="33"/>
                      <a:pt x="56" y="32"/>
                    </a:cubicBezTo>
                    <a:cubicBezTo>
                      <a:pt x="56" y="31"/>
                      <a:pt x="56" y="31"/>
                      <a:pt x="56" y="31"/>
                    </a:cubicBezTo>
                    <a:cubicBezTo>
                      <a:pt x="56" y="31"/>
                      <a:pt x="56" y="31"/>
                      <a:pt x="56" y="31"/>
                    </a:cubicBezTo>
                    <a:cubicBezTo>
                      <a:pt x="56" y="31"/>
                      <a:pt x="56" y="31"/>
                      <a:pt x="55" y="31"/>
                    </a:cubicBezTo>
                    <a:cubicBezTo>
                      <a:pt x="56" y="25"/>
                      <a:pt x="55" y="21"/>
                      <a:pt x="52" y="19"/>
                    </a:cubicBezTo>
                    <a:cubicBezTo>
                      <a:pt x="48" y="16"/>
                      <a:pt x="40" y="16"/>
                      <a:pt x="35" y="19"/>
                    </a:cubicBezTo>
                    <a:cubicBezTo>
                      <a:pt x="33" y="22"/>
                      <a:pt x="32" y="25"/>
                      <a:pt x="33" y="31"/>
                    </a:cubicBezTo>
                    <a:cubicBezTo>
                      <a:pt x="33" y="31"/>
                      <a:pt x="33" y="31"/>
                      <a:pt x="32" y="31"/>
                    </a:cubicBezTo>
                    <a:cubicBezTo>
                      <a:pt x="32" y="31"/>
                      <a:pt x="32" y="31"/>
                      <a:pt x="32" y="31"/>
                    </a:cubicBezTo>
                    <a:cubicBezTo>
                      <a:pt x="32" y="32"/>
                      <a:pt x="32" y="32"/>
                      <a:pt x="32" y="32"/>
                    </a:cubicBezTo>
                    <a:cubicBezTo>
                      <a:pt x="32" y="33"/>
                      <a:pt x="32" y="35"/>
                      <a:pt x="33" y="36"/>
                    </a:cubicBezTo>
                    <a:cubicBezTo>
                      <a:pt x="33" y="37"/>
                      <a:pt x="34" y="37"/>
                      <a:pt x="34" y="38"/>
                    </a:cubicBezTo>
                    <a:cubicBezTo>
                      <a:pt x="35" y="40"/>
                      <a:pt x="36" y="41"/>
                      <a:pt x="37" y="43"/>
                    </a:cubicBezTo>
                    <a:cubicBezTo>
                      <a:pt x="37" y="44"/>
                      <a:pt x="36" y="46"/>
                      <a:pt x="36" y="47"/>
                    </a:cubicBezTo>
                    <a:cubicBezTo>
                      <a:pt x="35" y="48"/>
                      <a:pt x="34" y="48"/>
                      <a:pt x="32" y="48"/>
                    </a:cubicBezTo>
                    <a:cubicBezTo>
                      <a:pt x="31" y="48"/>
                      <a:pt x="29" y="48"/>
                      <a:pt x="27" y="48"/>
                    </a:cubicBezTo>
                    <a:cubicBezTo>
                      <a:pt x="23" y="51"/>
                      <a:pt x="22" y="56"/>
                      <a:pt x="21" y="61"/>
                    </a:cubicBezTo>
                    <a:cubicBezTo>
                      <a:pt x="0" y="61"/>
                      <a:pt x="0" y="61"/>
                      <a:pt x="0" y="61"/>
                    </a:cubicBezTo>
                    <a:cubicBezTo>
                      <a:pt x="0" y="69"/>
                      <a:pt x="0" y="69"/>
                      <a:pt x="0" y="69"/>
                    </a:cubicBezTo>
                    <a:cubicBezTo>
                      <a:pt x="10" y="84"/>
                      <a:pt x="10" y="84"/>
                      <a:pt x="10" y="84"/>
                    </a:cubicBezTo>
                    <a:cubicBezTo>
                      <a:pt x="18" y="84"/>
                      <a:pt x="18" y="84"/>
                      <a:pt x="18" y="84"/>
                    </a:cubicBezTo>
                    <a:cubicBezTo>
                      <a:pt x="18" y="135"/>
                      <a:pt x="18" y="135"/>
                      <a:pt x="18" y="135"/>
                    </a:cubicBezTo>
                    <a:cubicBezTo>
                      <a:pt x="71" y="135"/>
                      <a:pt x="71" y="135"/>
                      <a:pt x="71" y="135"/>
                    </a:cubicBezTo>
                    <a:cubicBezTo>
                      <a:pt x="71" y="84"/>
                      <a:pt x="71" y="84"/>
                      <a:pt x="71" y="84"/>
                    </a:cubicBezTo>
                    <a:close/>
                    <a:moveTo>
                      <a:pt x="41" y="61"/>
                    </a:moveTo>
                    <a:cubicBezTo>
                      <a:pt x="44" y="52"/>
                      <a:pt x="44" y="52"/>
                      <a:pt x="44" y="52"/>
                    </a:cubicBezTo>
                    <a:cubicBezTo>
                      <a:pt x="42" y="51"/>
                      <a:pt x="42" y="51"/>
                      <a:pt x="42" y="51"/>
                    </a:cubicBezTo>
                    <a:cubicBezTo>
                      <a:pt x="44" y="48"/>
                      <a:pt x="44" y="48"/>
                      <a:pt x="44" y="48"/>
                    </a:cubicBezTo>
                    <a:cubicBezTo>
                      <a:pt x="45" y="48"/>
                      <a:pt x="45" y="48"/>
                      <a:pt x="45" y="48"/>
                    </a:cubicBezTo>
                    <a:cubicBezTo>
                      <a:pt x="46" y="48"/>
                      <a:pt x="46" y="48"/>
                      <a:pt x="46" y="48"/>
                    </a:cubicBezTo>
                    <a:cubicBezTo>
                      <a:pt x="48" y="51"/>
                      <a:pt x="48" y="51"/>
                      <a:pt x="48" y="51"/>
                    </a:cubicBezTo>
                    <a:cubicBezTo>
                      <a:pt x="46" y="52"/>
                      <a:pt x="46" y="52"/>
                      <a:pt x="46" y="52"/>
                    </a:cubicBezTo>
                    <a:cubicBezTo>
                      <a:pt x="49" y="61"/>
                      <a:pt x="49" y="61"/>
                      <a:pt x="49" y="61"/>
                    </a:cubicBezTo>
                    <a:cubicBezTo>
                      <a:pt x="41" y="61"/>
                      <a:pt x="41" y="61"/>
                      <a:pt x="41" y="61"/>
                    </a:cubicBezTo>
                    <a:close/>
                    <a:moveTo>
                      <a:pt x="81" y="10"/>
                    </a:moveTo>
                    <a:cubicBezTo>
                      <a:pt x="81" y="13"/>
                      <a:pt x="81" y="13"/>
                      <a:pt x="81" y="13"/>
                    </a:cubicBezTo>
                    <a:cubicBezTo>
                      <a:pt x="123" y="13"/>
                      <a:pt x="123" y="13"/>
                      <a:pt x="123" y="13"/>
                    </a:cubicBezTo>
                    <a:cubicBezTo>
                      <a:pt x="123" y="10"/>
                      <a:pt x="123" y="10"/>
                      <a:pt x="123" y="10"/>
                    </a:cubicBezTo>
                    <a:cubicBezTo>
                      <a:pt x="81" y="10"/>
                      <a:pt x="81" y="10"/>
                      <a:pt x="81" y="10"/>
                    </a:cubicBezTo>
                    <a:close/>
                    <a:moveTo>
                      <a:pt x="81" y="30"/>
                    </a:moveTo>
                    <a:cubicBezTo>
                      <a:pt x="81" y="33"/>
                      <a:pt x="81" y="33"/>
                      <a:pt x="81" y="33"/>
                    </a:cubicBezTo>
                    <a:cubicBezTo>
                      <a:pt x="123" y="33"/>
                      <a:pt x="123" y="33"/>
                      <a:pt x="123" y="33"/>
                    </a:cubicBezTo>
                    <a:cubicBezTo>
                      <a:pt x="123" y="30"/>
                      <a:pt x="123" y="30"/>
                      <a:pt x="123" y="30"/>
                    </a:cubicBezTo>
                    <a:cubicBezTo>
                      <a:pt x="81" y="30"/>
                      <a:pt x="81" y="30"/>
                      <a:pt x="81" y="30"/>
                    </a:cubicBezTo>
                    <a:close/>
                    <a:moveTo>
                      <a:pt x="81" y="20"/>
                    </a:moveTo>
                    <a:cubicBezTo>
                      <a:pt x="81" y="23"/>
                      <a:pt x="81" y="23"/>
                      <a:pt x="81" y="23"/>
                    </a:cubicBezTo>
                    <a:cubicBezTo>
                      <a:pt x="123" y="23"/>
                      <a:pt x="123" y="23"/>
                      <a:pt x="123" y="23"/>
                    </a:cubicBezTo>
                    <a:cubicBezTo>
                      <a:pt x="123" y="20"/>
                      <a:pt x="123" y="20"/>
                      <a:pt x="123" y="20"/>
                    </a:cubicBezTo>
                    <a:lnTo>
                      <a:pt x="81" y="2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9525">
                <a:noFill/>
                <a:round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 sz="1350" b="1" kern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</p:grpSp>
      <p:grpSp>
        <p:nvGrpSpPr>
          <p:cNvPr id="58" name="组合 57">
            <a:extLst>
              <a:ext uri="{FF2B5EF4-FFF2-40B4-BE49-F238E27FC236}">
                <a16:creationId xmlns:a16="http://schemas.microsoft.com/office/drawing/2014/main" id="{D34FDA96-4B6D-4D16-AD6F-28697BA299BE}"/>
              </a:ext>
            </a:extLst>
          </p:cNvPr>
          <p:cNvGrpSpPr/>
          <p:nvPr/>
        </p:nvGrpSpPr>
        <p:grpSpPr>
          <a:xfrm>
            <a:off x="7118597" y="3599990"/>
            <a:ext cx="1407512" cy="1954711"/>
            <a:chOff x="270497" y="3802570"/>
            <a:chExt cx="1876683" cy="2606281"/>
          </a:xfrm>
        </p:grpSpPr>
        <p:grpSp>
          <p:nvGrpSpPr>
            <p:cNvPr id="59" name="组合 58">
              <a:extLst>
                <a:ext uri="{FF2B5EF4-FFF2-40B4-BE49-F238E27FC236}">
                  <a16:creationId xmlns:a16="http://schemas.microsoft.com/office/drawing/2014/main" id="{AA27D0CF-5DA5-4356-91F3-38CC862764AC}"/>
                </a:ext>
              </a:extLst>
            </p:cNvPr>
            <p:cNvGrpSpPr/>
            <p:nvPr/>
          </p:nvGrpSpPr>
          <p:grpSpPr>
            <a:xfrm>
              <a:off x="270497" y="4531490"/>
              <a:ext cx="1876683" cy="1877361"/>
              <a:chOff x="1159656" y="2885824"/>
              <a:chExt cx="1876927" cy="1876927"/>
            </a:xfrm>
          </p:grpSpPr>
          <p:sp>
            <p:nvSpPr>
              <p:cNvPr id="75" name="椭圆 74">
                <a:extLst>
                  <a:ext uri="{FF2B5EF4-FFF2-40B4-BE49-F238E27FC236}">
                    <a16:creationId xmlns:a16="http://schemas.microsoft.com/office/drawing/2014/main" id="{7ECCA8D9-D520-46A5-BE7E-10E7DB29C39A}"/>
                  </a:ext>
                </a:extLst>
              </p:cNvPr>
              <p:cNvSpPr/>
              <p:nvPr/>
            </p:nvSpPr>
            <p:spPr>
              <a:xfrm>
                <a:off x="1159656" y="2885824"/>
                <a:ext cx="1876927" cy="1876927"/>
              </a:xfrm>
              <a:prstGeom prst="ellipse">
                <a:avLst/>
              </a:prstGeom>
              <a:solidFill>
                <a:schemeClr val="bg1"/>
              </a:solidFill>
              <a:ln w="63500" cap="flat" cmpd="sng" algn="ctr">
                <a:solidFill>
                  <a:srgbClr val="2B6B6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sz="1350" b="1" kern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76" name="文本框 54">
                <a:extLst>
                  <a:ext uri="{FF2B5EF4-FFF2-40B4-BE49-F238E27FC236}">
                    <a16:creationId xmlns:a16="http://schemas.microsoft.com/office/drawing/2014/main" id="{C311DFF5-1C6F-4EED-B1B6-043641909860}"/>
                  </a:ext>
                </a:extLst>
              </p:cNvPr>
              <p:cNvSpPr txBox="1"/>
              <p:nvPr/>
            </p:nvSpPr>
            <p:spPr>
              <a:xfrm>
                <a:off x="1571060" y="3012120"/>
                <a:ext cx="1030085" cy="6154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defRPr/>
                </a:pPr>
                <a:r>
                  <a:rPr lang="en-US" altLang="zh-CN" sz="2400" b="1" kern="0" dirty="0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rPr>
                  <a:t>6.4</a:t>
                </a:r>
                <a:endParaRPr lang="zh-CN" altLang="en-US" sz="2400" b="1" kern="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77" name="文本框 55">
                <a:extLst>
                  <a:ext uri="{FF2B5EF4-FFF2-40B4-BE49-F238E27FC236}">
                    <a16:creationId xmlns:a16="http://schemas.microsoft.com/office/drawing/2014/main" id="{95D7A3E2-499A-4FC8-ADD7-F02AB2BB20EC}"/>
                  </a:ext>
                </a:extLst>
              </p:cNvPr>
              <p:cNvSpPr txBox="1"/>
              <p:nvPr/>
            </p:nvSpPr>
            <p:spPr>
              <a:xfrm>
                <a:off x="1222779" y="3627531"/>
                <a:ext cx="1797282" cy="5538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1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本章回顾</a:t>
                </a:r>
              </a:p>
            </p:txBody>
          </p:sp>
        </p:grpSp>
        <p:grpSp>
          <p:nvGrpSpPr>
            <p:cNvPr id="72" name="组合 54">
              <a:extLst>
                <a:ext uri="{FF2B5EF4-FFF2-40B4-BE49-F238E27FC236}">
                  <a16:creationId xmlns:a16="http://schemas.microsoft.com/office/drawing/2014/main" id="{6DB19642-AD6B-4317-84C4-2182C49F36BD}"/>
                </a:ext>
              </a:extLst>
            </p:cNvPr>
            <p:cNvGrpSpPr/>
            <p:nvPr/>
          </p:nvGrpSpPr>
          <p:grpSpPr>
            <a:xfrm>
              <a:off x="774846" y="3802570"/>
              <a:ext cx="874686" cy="875003"/>
              <a:chOff x="1937290" y="4414479"/>
              <a:chExt cx="1224000" cy="1223998"/>
            </a:xfrm>
          </p:grpSpPr>
          <p:sp>
            <p:nvSpPr>
              <p:cNvPr id="73" name="椭圆 72">
                <a:extLst>
                  <a:ext uri="{FF2B5EF4-FFF2-40B4-BE49-F238E27FC236}">
                    <a16:creationId xmlns:a16="http://schemas.microsoft.com/office/drawing/2014/main" id="{3160CC52-47D9-496C-96E8-885C5ABCE3EB}"/>
                  </a:ext>
                </a:extLst>
              </p:cNvPr>
              <p:cNvSpPr/>
              <p:nvPr/>
            </p:nvSpPr>
            <p:spPr>
              <a:xfrm>
                <a:off x="1937290" y="4414479"/>
                <a:ext cx="1224000" cy="1223998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254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sz="1350" b="1" kern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74" name="Freeform 9">
                <a:extLst>
                  <a:ext uri="{FF2B5EF4-FFF2-40B4-BE49-F238E27FC236}">
                    <a16:creationId xmlns:a16="http://schemas.microsoft.com/office/drawing/2014/main" id="{429BA980-7C51-4FEC-B328-1C2E9B5A934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147772" y="4718596"/>
                <a:ext cx="803035" cy="615763"/>
              </a:xfrm>
              <a:custGeom>
                <a:avLst/>
                <a:gdLst>
                  <a:gd name="T0" fmla="*/ 16 w 104"/>
                  <a:gd name="T1" fmla="*/ 2 h 79"/>
                  <a:gd name="T2" fmla="*/ 27 w 104"/>
                  <a:gd name="T3" fmla="*/ 4 h 79"/>
                  <a:gd name="T4" fmla="*/ 19 w 104"/>
                  <a:gd name="T5" fmla="*/ 48 h 79"/>
                  <a:gd name="T6" fmla="*/ 4 w 104"/>
                  <a:gd name="T7" fmla="*/ 45 h 79"/>
                  <a:gd name="T8" fmla="*/ 16 w 104"/>
                  <a:gd name="T9" fmla="*/ 2 h 79"/>
                  <a:gd name="T10" fmla="*/ 18 w 104"/>
                  <a:gd name="T11" fmla="*/ 65 h 79"/>
                  <a:gd name="T12" fmla="*/ 16 w 104"/>
                  <a:gd name="T13" fmla="*/ 72 h 79"/>
                  <a:gd name="T14" fmla="*/ 101 w 104"/>
                  <a:gd name="T15" fmla="*/ 72 h 79"/>
                  <a:gd name="T16" fmla="*/ 104 w 104"/>
                  <a:gd name="T17" fmla="*/ 72 h 79"/>
                  <a:gd name="T18" fmla="*/ 104 w 104"/>
                  <a:gd name="T19" fmla="*/ 68 h 79"/>
                  <a:gd name="T20" fmla="*/ 104 w 104"/>
                  <a:gd name="T21" fmla="*/ 26 h 79"/>
                  <a:gd name="T22" fmla="*/ 104 w 104"/>
                  <a:gd name="T23" fmla="*/ 24 h 79"/>
                  <a:gd name="T24" fmla="*/ 103 w 104"/>
                  <a:gd name="T25" fmla="*/ 23 h 79"/>
                  <a:gd name="T26" fmla="*/ 90 w 104"/>
                  <a:gd name="T27" fmla="*/ 10 h 79"/>
                  <a:gd name="T28" fmla="*/ 89 w 104"/>
                  <a:gd name="T29" fmla="*/ 9 h 79"/>
                  <a:gd name="T30" fmla="*/ 87 w 104"/>
                  <a:gd name="T31" fmla="*/ 9 h 79"/>
                  <a:gd name="T32" fmla="*/ 31 w 104"/>
                  <a:gd name="T33" fmla="*/ 9 h 79"/>
                  <a:gd name="T34" fmla="*/ 31 w 104"/>
                  <a:gd name="T35" fmla="*/ 17 h 79"/>
                  <a:gd name="T36" fmla="*/ 84 w 104"/>
                  <a:gd name="T37" fmla="*/ 17 h 79"/>
                  <a:gd name="T38" fmla="*/ 83 w 104"/>
                  <a:gd name="T39" fmla="*/ 28 h 79"/>
                  <a:gd name="T40" fmla="*/ 83 w 104"/>
                  <a:gd name="T41" fmla="*/ 30 h 79"/>
                  <a:gd name="T42" fmla="*/ 85 w 104"/>
                  <a:gd name="T43" fmla="*/ 30 h 79"/>
                  <a:gd name="T44" fmla="*/ 97 w 104"/>
                  <a:gd name="T45" fmla="*/ 29 h 79"/>
                  <a:gd name="T46" fmla="*/ 97 w 104"/>
                  <a:gd name="T47" fmla="*/ 65 h 79"/>
                  <a:gd name="T48" fmla="*/ 18 w 104"/>
                  <a:gd name="T49" fmla="*/ 65 h 79"/>
                  <a:gd name="T50" fmla="*/ 95 w 104"/>
                  <a:gd name="T51" fmla="*/ 26 h 79"/>
                  <a:gd name="T52" fmla="*/ 86 w 104"/>
                  <a:gd name="T53" fmla="*/ 26 h 79"/>
                  <a:gd name="T54" fmla="*/ 87 w 104"/>
                  <a:gd name="T55" fmla="*/ 18 h 79"/>
                  <a:gd name="T56" fmla="*/ 95 w 104"/>
                  <a:gd name="T57" fmla="*/ 26 h 79"/>
                  <a:gd name="T58" fmla="*/ 32 w 104"/>
                  <a:gd name="T59" fmla="*/ 43 h 79"/>
                  <a:gd name="T60" fmla="*/ 74 w 104"/>
                  <a:gd name="T61" fmla="*/ 43 h 79"/>
                  <a:gd name="T62" fmla="*/ 74 w 104"/>
                  <a:gd name="T63" fmla="*/ 45 h 79"/>
                  <a:gd name="T64" fmla="*/ 32 w 104"/>
                  <a:gd name="T65" fmla="*/ 45 h 79"/>
                  <a:gd name="T66" fmla="*/ 32 w 104"/>
                  <a:gd name="T67" fmla="*/ 43 h 79"/>
                  <a:gd name="T68" fmla="*/ 32 w 104"/>
                  <a:gd name="T69" fmla="*/ 32 h 79"/>
                  <a:gd name="T70" fmla="*/ 71 w 104"/>
                  <a:gd name="T71" fmla="*/ 32 h 79"/>
                  <a:gd name="T72" fmla="*/ 71 w 104"/>
                  <a:gd name="T73" fmla="*/ 35 h 79"/>
                  <a:gd name="T74" fmla="*/ 32 w 104"/>
                  <a:gd name="T75" fmla="*/ 35 h 79"/>
                  <a:gd name="T76" fmla="*/ 32 w 104"/>
                  <a:gd name="T77" fmla="*/ 32 h 79"/>
                  <a:gd name="T78" fmla="*/ 32 w 104"/>
                  <a:gd name="T79" fmla="*/ 22 h 79"/>
                  <a:gd name="T80" fmla="*/ 71 w 104"/>
                  <a:gd name="T81" fmla="*/ 22 h 79"/>
                  <a:gd name="T82" fmla="*/ 71 w 104"/>
                  <a:gd name="T83" fmla="*/ 25 h 79"/>
                  <a:gd name="T84" fmla="*/ 32 w 104"/>
                  <a:gd name="T85" fmla="*/ 25 h 79"/>
                  <a:gd name="T86" fmla="*/ 32 w 104"/>
                  <a:gd name="T87" fmla="*/ 22 h 79"/>
                  <a:gd name="T88" fmla="*/ 3 w 104"/>
                  <a:gd name="T89" fmla="*/ 66 h 79"/>
                  <a:gd name="T90" fmla="*/ 9 w 104"/>
                  <a:gd name="T91" fmla="*/ 68 h 79"/>
                  <a:gd name="T92" fmla="*/ 9 w 104"/>
                  <a:gd name="T93" fmla="*/ 74 h 79"/>
                  <a:gd name="T94" fmla="*/ 5 w 104"/>
                  <a:gd name="T95" fmla="*/ 79 h 79"/>
                  <a:gd name="T96" fmla="*/ 2 w 104"/>
                  <a:gd name="T97" fmla="*/ 78 h 79"/>
                  <a:gd name="T98" fmla="*/ 0 w 104"/>
                  <a:gd name="T99" fmla="*/ 72 h 79"/>
                  <a:gd name="T100" fmla="*/ 3 w 104"/>
                  <a:gd name="T101" fmla="*/ 66 h 79"/>
                  <a:gd name="T102" fmla="*/ 4 w 104"/>
                  <a:gd name="T103" fmla="*/ 48 h 79"/>
                  <a:gd name="T104" fmla="*/ 2 w 104"/>
                  <a:gd name="T105" fmla="*/ 65 h 79"/>
                  <a:gd name="T106" fmla="*/ 12 w 104"/>
                  <a:gd name="T107" fmla="*/ 67 h 79"/>
                  <a:gd name="T108" fmla="*/ 17 w 104"/>
                  <a:gd name="T109" fmla="*/ 51 h 79"/>
                  <a:gd name="T110" fmla="*/ 4 w 104"/>
                  <a:gd name="T111" fmla="*/ 48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04" h="79">
                    <a:moveTo>
                      <a:pt x="16" y="2"/>
                    </a:moveTo>
                    <a:cubicBezTo>
                      <a:pt x="21" y="0"/>
                      <a:pt x="24" y="1"/>
                      <a:pt x="27" y="4"/>
                    </a:cubicBezTo>
                    <a:cubicBezTo>
                      <a:pt x="26" y="20"/>
                      <a:pt x="23" y="35"/>
                      <a:pt x="19" y="48"/>
                    </a:cubicBezTo>
                    <a:cubicBezTo>
                      <a:pt x="14" y="47"/>
                      <a:pt x="9" y="46"/>
                      <a:pt x="4" y="45"/>
                    </a:cubicBezTo>
                    <a:cubicBezTo>
                      <a:pt x="6" y="29"/>
                      <a:pt x="10" y="15"/>
                      <a:pt x="16" y="2"/>
                    </a:cubicBezTo>
                    <a:close/>
                    <a:moveTo>
                      <a:pt x="18" y="65"/>
                    </a:moveTo>
                    <a:cubicBezTo>
                      <a:pt x="16" y="72"/>
                      <a:pt x="16" y="72"/>
                      <a:pt x="16" y="72"/>
                    </a:cubicBezTo>
                    <a:cubicBezTo>
                      <a:pt x="69" y="72"/>
                      <a:pt x="74" y="72"/>
                      <a:pt x="101" y="72"/>
                    </a:cubicBezTo>
                    <a:cubicBezTo>
                      <a:pt x="104" y="72"/>
                      <a:pt x="104" y="72"/>
                      <a:pt x="104" y="72"/>
                    </a:cubicBezTo>
                    <a:cubicBezTo>
                      <a:pt x="104" y="68"/>
                      <a:pt x="104" y="68"/>
                      <a:pt x="104" y="68"/>
                    </a:cubicBezTo>
                    <a:cubicBezTo>
                      <a:pt x="104" y="26"/>
                      <a:pt x="104" y="26"/>
                      <a:pt x="104" y="26"/>
                    </a:cubicBezTo>
                    <a:cubicBezTo>
                      <a:pt x="104" y="24"/>
                      <a:pt x="104" y="24"/>
                      <a:pt x="104" y="24"/>
                    </a:cubicBezTo>
                    <a:cubicBezTo>
                      <a:pt x="103" y="23"/>
                      <a:pt x="103" y="23"/>
                      <a:pt x="103" y="23"/>
                    </a:cubicBezTo>
                    <a:cubicBezTo>
                      <a:pt x="90" y="10"/>
                      <a:pt x="90" y="10"/>
                      <a:pt x="90" y="10"/>
                    </a:cubicBezTo>
                    <a:cubicBezTo>
                      <a:pt x="89" y="9"/>
                      <a:pt x="89" y="9"/>
                      <a:pt x="89" y="9"/>
                    </a:cubicBezTo>
                    <a:cubicBezTo>
                      <a:pt x="87" y="9"/>
                      <a:pt x="87" y="9"/>
                      <a:pt x="87" y="9"/>
                    </a:cubicBezTo>
                    <a:cubicBezTo>
                      <a:pt x="31" y="9"/>
                      <a:pt x="31" y="9"/>
                      <a:pt x="31" y="9"/>
                    </a:cubicBezTo>
                    <a:cubicBezTo>
                      <a:pt x="31" y="12"/>
                      <a:pt x="31" y="14"/>
                      <a:pt x="31" y="17"/>
                    </a:cubicBezTo>
                    <a:cubicBezTo>
                      <a:pt x="84" y="17"/>
                      <a:pt x="84" y="17"/>
                      <a:pt x="84" y="17"/>
                    </a:cubicBezTo>
                    <a:cubicBezTo>
                      <a:pt x="83" y="28"/>
                      <a:pt x="83" y="28"/>
                      <a:pt x="83" y="28"/>
                    </a:cubicBezTo>
                    <a:cubicBezTo>
                      <a:pt x="83" y="30"/>
                      <a:pt x="83" y="30"/>
                      <a:pt x="83" y="30"/>
                    </a:cubicBezTo>
                    <a:cubicBezTo>
                      <a:pt x="85" y="30"/>
                      <a:pt x="85" y="30"/>
                      <a:pt x="85" y="30"/>
                    </a:cubicBezTo>
                    <a:cubicBezTo>
                      <a:pt x="97" y="29"/>
                      <a:pt x="97" y="29"/>
                      <a:pt x="97" y="29"/>
                    </a:cubicBezTo>
                    <a:cubicBezTo>
                      <a:pt x="97" y="65"/>
                      <a:pt x="97" y="65"/>
                      <a:pt x="97" y="65"/>
                    </a:cubicBezTo>
                    <a:cubicBezTo>
                      <a:pt x="79" y="65"/>
                      <a:pt x="57" y="65"/>
                      <a:pt x="18" y="65"/>
                    </a:cubicBezTo>
                    <a:close/>
                    <a:moveTo>
                      <a:pt x="95" y="26"/>
                    </a:moveTo>
                    <a:cubicBezTo>
                      <a:pt x="86" y="26"/>
                      <a:pt x="86" y="26"/>
                      <a:pt x="86" y="26"/>
                    </a:cubicBezTo>
                    <a:cubicBezTo>
                      <a:pt x="87" y="18"/>
                      <a:pt x="87" y="18"/>
                      <a:pt x="87" y="18"/>
                    </a:cubicBezTo>
                    <a:cubicBezTo>
                      <a:pt x="95" y="26"/>
                      <a:pt x="95" y="26"/>
                      <a:pt x="95" y="26"/>
                    </a:cubicBezTo>
                    <a:close/>
                    <a:moveTo>
                      <a:pt x="32" y="43"/>
                    </a:moveTo>
                    <a:cubicBezTo>
                      <a:pt x="74" y="43"/>
                      <a:pt x="74" y="43"/>
                      <a:pt x="74" y="43"/>
                    </a:cubicBezTo>
                    <a:cubicBezTo>
                      <a:pt x="74" y="45"/>
                      <a:pt x="74" y="45"/>
                      <a:pt x="74" y="45"/>
                    </a:cubicBezTo>
                    <a:cubicBezTo>
                      <a:pt x="32" y="45"/>
                      <a:pt x="32" y="45"/>
                      <a:pt x="32" y="45"/>
                    </a:cubicBezTo>
                    <a:cubicBezTo>
                      <a:pt x="32" y="43"/>
                      <a:pt x="32" y="43"/>
                      <a:pt x="32" y="43"/>
                    </a:cubicBezTo>
                    <a:close/>
                    <a:moveTo>
                      <a:pt x="32" y="32"/>
                    </a:moveTo>
                    <a:cubicBezTo>
                      <a:pt x="71" y="32"/>
                      <a:pt x="71" y="32"/>
                      <a:pt x="71" y="32"/>
                    </a:cubicBezTo>
                    <a:cubicBezTo>
                      <a:pt x="71" y="35"/>
                      <a:pt x="71" y="35"/>
                      <a:pt x="71" y="35"/>
                    </a:cubicBezTo>
                    <a:cubicBezTo>
                      <a:pt x="32" y="35"/>
                      <a:pt x="32" y="35"/>
                      <a:pt x="32" y="35"/>
                    </a:cubicBezTo>
                    <a:cubicBezTo>
                      <a:pt x="32" y="32"/>
                      <a:pt x="32" y="32"/>
                      <a:pt x="32" y="32"/>
                    </a:cubicBezTo>
                    <a:close/>
                    <a:moveTo>
                      <a:pt x="32" y="22"/>
                    </a:moveTo>
                    <a:cubicBezTo>
                      <a:pt x="71" y="22"/>
                      <a:pt x="71" y="22"/>
                      <a:pt x="71" y="22"/>
                    </a:cubicBezTo>
                    <a:cubicBezTo>
                      <a:pt x="71" y="25"/>
                      <a:pt x="71" y="25"/>
                      <a:pt x="71" y="25"/>
                    </a:cubicBezTo>
                    <a:cubicBezTo>
                      <a:pt x="32" y="25"/>
                      <a:pt x="32" y="25"/>
                      <a:pt x="32" y="25"/>
                    </a:cubicBezTo>
                    <a:cubicBezTo>
                      <a:pt x="32" y="22"/>
                      <a:pt x="32" y="22"/>
                      <a:pt x="32" y="22"/>
                    </a:cubicBezTo>
                    <a:close/>
                    <a:moveTo>
                      <a:pt x="3" y="66"/>
                    </a:moveTo>
                    <a:cubicBezTo>
                      <a:pt x="9" y="68"/>
                      <a:pt x="9" y="68"/>
                      <a:pt x="9" y="68"/>
                    </a:cubicBezTo>
                    <a:cubicBezTo>
                      <a:pt x="9" y="74"/>
                      <a:pt x="9" y="74"/>
                      <a:pt x="9" y="74"/>
                    </a:cubicBezTo>
                    <a:cubicBezTo>
                      <a:pt x="5" y="79"/>
                      <a:pt x="5" y="79"/>
                      <a:pt x="5" y="79"/>
                    </a:cubicBezTo>
                    <a:cubicBezTo>
                      <a:pt x="4" y="79"/>
                      <a:pt x="3" y="79"/>
                      <a:pt x="2" y="78"/>
                    </a:cubicBezTo>
                    <a:cubicBezTo>
                      <a:pt x="0" y="72"/>
                      <a:pt x="0" y="72"/>
                      <a:pt x="0" y="72"/>
                    </a:cubicBezTo>
                    <a:cubicBezTo>
                      <a:pt x="3" y="66"/>
                      <a:pt x="3" y="66"/>
                      <a:pt x="3" y="66"/>
                    </a:cubicBezTo>
                    <a:close/>
                    <a:moveTo>
                      <a:pt x="4" y="48"/>
                    </a:moveTo>
                    <a:cubicBezTo>
                      <a:pt x="3" y="53"/>
                      <a:pt x="3" y="59"/>
                      <a:pt x="2" y="65"/>
                    </a:cubicBezTo>
                    <a:cubicBezTo>
                      <a:pt x="5" y="65"/>
                      <a:pt x="9" y="66"/>
                      <a:pt x="12" y="67"/>
                    </a:cubicBezTo>
                    <a:cubicBezTo>
                      <a:pt x="14" y="61"/>
                      <a:pt x="15" y="56"/>
                      <a:pt x="17" y="51"/>
                    </a:cubicBezTo>
                    <a:cubicBezTo>
                      <a:pt x="13" y="50"/>
                      <a:pt x="9" y="49"/>
                      <a:pt x="4" y="48"/>
                    </a:cubicBezTo>
                    <a:close/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pPr>
                  <a:defRPr/>
                </a:pPr>
                <a:endParaRPr lang="zh-CN" altLang="en-US" sz="1350" b="1" kern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</p:grpSp>
      <p:pic>
        <p:nvPicPr>
          <p:cNvPr id="3" name="图形 2" descr="打开的书">
            <a:extLst>
              <a:ext uri="{FF2B5EF4-FFF2-40B4-BE49-F238E27FC236}">
                <a16:creationId xmlns:a16="http://schemas.microsoft.com/office/drawing/2014/main" id="{BBB2D9A8-460B-435E-B376-6E6F0F4AE1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7922" y="3689165"/>
            <a:ext cx="439077" cy="439077"/>
          </a:xfrm>
          <a:prstGeom prst="rect">
            <a:avLst/>
          </a:prstGeom>
        </p:spPr>
      </p:pic>
      <p:pic>
        <p:nvPicPr>
          <p:cNvPr id="8" name="图形 7" descr="教室">
            <a:extLst>
              <a:ext uri="{FF2B5EF4-FFF2-40B4-BE49-F238E27FC236}">
                <a16:creationId xmlns:a16="http://schemas.microsoft.com/office/drawing/2014/main" id="{BDF4A19B-4222-4FA2-A5AF-1D7A55E09ED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129860" y="3730301"/>
            <a:ext cx="490742" cy="49074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5391"/>
    </mc:Choice>
    <mc:Fallback xmlns="">
      <p:transition advTm="5391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矩形: 圆角 41">
            <a:extLst>
              <a:ext uri="{FF2B5EF4-FFF2-40B4-BE49-F238E27FC236}">
                <a16:creationId xmlns:a16="http://schemas.microsoft.com/office/drawing/2014/main" id="{E96C7DC4-91BB-416F-8543-EE5B586C13C3}"/>
              </a:ext>
            </a:extLst>
          </p:cNvPr>
          <p:cNvSpPr/>
          <p:nvPr/>
        </p:nvSpPr>
        <p:spPr>
          <a:xfrm>
            <a:off x="84575" y="492125"/>
            <a:ext cx="8943913" cy="629745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algn="l">
              <a:lnSpc>
                <a:spcPct val="130000"/>
              </a:lnSpc>
            </a:pP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4D3D4B5-7882-47CE-A70C-6685185C2E02}"/>
              </a:ext>
            </a:extLst>
          </p:cNvPr>
          <p:cNvSpPr/>
          <p:nvPr/>
        </p:nvSpPr>
        <p:spPr>
          <a:xfrm>
            <a:off x="1" y="0"/>
            <a:ext cx="9143999" cy="428626"/>
          </a:xfrm>
          <a:prstGeom prst="rect">
            <a:avLst/>
          </a:prstGeom>
          <a:solidFill>
            <a:srgbClr val="2B6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2" name="灯片编号占位符 1">
            <a:extLst>
              <a:ext uri="{FF2B5EF4-FFF2-40B4-BE49-F238E27FC236}">
                <a16:creationId xmlns:a16="http://schemas.microsoft.com/office/drawing/2014/main" id="{D90A2D96-0F27-4527-9E96-4A411FF71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72404" y="6326970"/>
            <a:ext cx="856084" cy="457200"/>
          </a:xfrm>
        </p:spPr>
        <p:txBody>
          <a:bodyPr/>
          <a:lstStyle/>
          <a:p>
            <a:fld id="{F9F5586C-925A-4B27-9272-30BB710014DC}" type="slidenum">
              <a:rPr lang="en-US" altLang="zh-CN" smtClean="0"/>
              <a:t>10</a:t>
            </a:fld>
            <a:endParaRPr lang="en-US" altLang="zh-CN" dirty="0"/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B8828848-81B0-4D64-A876-F8D489099316}"/>
              </a:ext>
            </a:extLst>
          </p:cNvPr>
          <p:cNvSpPr/>
          <p:nvPr/>
        </p:nvSpPr>
        <p:spPr bwMode="auto">
          <a:xfrm>
            <a:off x="8544930" y="6447570"/>
            <a:ext cx="216000" cy="216000"/>
          </a:xfrm>
          <a:prstGeom prst="ellipse">
            <a:avLst/>
          </a:prstGeom>
          <a:solidFill>
            <a:srgbClr val="CC33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88D7B401-5DFE-4896-8189-713DFBF73ECD}"/>
              </a:ext>
            </a:extLst>
          </p:cNvPr>
          <p:cNvSpPr/>
          <p:nvPr/>
        </p:nvSpPr>
        <p:spPr>
          <a:xfrm>
            <a:off x="4303324" y="60950"/>
            <a:ext cx="2010113" cy="31314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B5FBF85A-5067-4A38-A612-02E603E1BFF1}"/>
              </a:ext>
            </a:extLst>
          </p:cNvPr>
          <p:cNvSpPr/>
          <p:nvPr/>
        </p:nvSpPr>
        <p:spPr>
          <a:xfrm>
            <a:off x="4303324" y="81477"/>
            <a:ext cx="1983176" cy="29109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altLang="zh-CN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6.2.1</a:t>
            </a:r>
            <a:r>
              <a:rPr lang="zh-CN" altLang="en-US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平面及其方程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66463592-0FDF-4D3E-9619-C3C31CD73405}"/>
              </a:ext>
            </a:extLst>
          </p:cNvPr>
          <p:cNvSpPr/>
          <p:nvPr/>
        </p:nvSpPr>
        <p:spPr>
          <a:xfrm>
            <a:off x="6337737" y="60950"/>
            <a:ext cx="2808899" cy="31314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39CF53CF-A85F-4D59-A95B-52DA4EB99053}"/>
              </a:ext>
            </a:extLst>
          </p:cNvPr>
          <p:cNvSpPr/>
          <p:nvPr/>
        </p:nvSpPr>
        <p:spPr>
          <a:xfrm>
            <a:off x="6001407" y="81477"/>
            <a:ext cx="3118293" cy="291093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altLang="zh-CN"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6.2.2</a:t>
            </a:r>
            <a:r>
              <a:rPr lang="zh-CN" altLang="en-US"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空间直线及其方程</a:t>
            </a:r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9E496C11-C73C-4AF3-BFCF-6AF16EB4EF86}"/>
              </a:ext>
            </a:extLst>
          </p:cNvPr>
          <p:cNvSpPr/>
          <p:nvPr/>
        </p:nvSpPr>
        <p:spPr>
          <a:xfrm>
            <a:off x="13538" y="66032"/>
            <a:ext cx="2120344" cy="291093"/>
          </a:xfrm>
          <a:prstGeom prst="rect">
            <a:avLst/>
          </a:prstGeom>
          <a:solidFill>
            <a:srgbClr val="C00000"/>
          </a:solidFill>
          <a:ln w="19050">
            <a:solidFill>
              <a:srgbClr val="FFFF00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/>
          <a:lstStyle/>
          <a:p>
            <a:pPr algn="ctr">
              <a:defRPr/>
            </a:pPr>
            <a:r>
              <a:rPr lang="zh-CN" altLang="en-US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一．平面的方程   </a:t>
            </a:r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AE07A98B-7281-44EE-BC8A-40204F55E5CA}"/>
              </a:ext>
            </a:extLst>
          </p:cNvPr>
          <p:cNvSpPr txBox="1">
            <a:spLocks noChangeArrowheads="1"/>
          </p:cNvSpPr>
          <p:nvPr/>
        </p:nvSpPr>
        <p:spPr>
          <a:xfrm>
            <a:off x="609600" y="609600"/>
            <a:ext cx="7391400" cy="5334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>
                <a:solidFill>
                  <a:srgbClr val="7030A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例</a:t>
            </a:r>
            <a:r>
              <a:rPr lang="en-US" altLang="zh-CN" sz="2400" b="1" dirty="0">
                <a:solidFill>
                  <a:srgbClr val="7030A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2.  </a:t>
            </a:r>
            <a:r>
              <a:rPr lang="zh-CN" altLang="en-US" sz="24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求通过 </a:t>
            </a:r>
            <a:r>
              <a:rPr lang="en-US" altLang="zh-CN" sz="2400" b="1" i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x </a:t>
            </a:r>
            <a:r>
              <a:rPr lang="zh-CN" altLang="en-US" sz="24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轴和点</a:t>
            </a:r>
            <a:r>
              <a:rPr lang="en-US" altLang="zh-CN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( 4, – 3, – 1) </a:t>
            </a:r>
            <a:r>
              <a:rPr lang="zh-CN" altLang="en-US" sz="24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的平面方程</a:t>
            </a:r>
            <a:r>
              <a:rPr lang="en-US" altLang="zh-CN" sz="24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31" name="Text Box 4">
            <a:extLst>
              <a:ext uri="{FF2B5EF4-FFF2-40B4-BE49-F238E27FC236}">
                <a16:creationId xmlns:a16="http://schemas.microsoft.com/office/drawing/2014/main" id="{6D68054E-0B97-403E-9E64-6E3183838A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3088" y="1295400"/>
            <a:ext cx="79851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/>
            <a:r>
              <a:rPr kumimoji="1" lang="zh-CN" altLang="en-US" sz="2400" b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解</a:t>
            </a:r>
            <a:r>
              <a:rPr kumimoji="1" lang="en-US" altLang="zh-CN" sz="2400" b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</p:txBody>
      </p:sp>
      <p:sp>
        <p:nvSpPr>
          <p:cNvPr id="32" name="Text Box 5">
            <a:extLst>
              <a:ext uri="{FF2B5EF4-FFF2-40B4-BE49-F238E27FC236}">
                <a16:creationId xmlns:a16="http://schemas.microsoft.com/office/drawing/2014/main" id="{F439420C-E475-4888-8D76-BC3BB51688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4288" y="1309688"/>
            <a:ext cx="249299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kumimoji="1"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因平面通过 </a:t>
            </a:r>
            <a:r>
              <a:rPr kumimoji="1" lang="en-US" altLang="zh-CN" sz="2400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x </a:t>
            </a:r>
            <a:r>
              <a:rPr kumimoji="1"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轴 </a:t>
            </a:r>
            <a:r>
              <a:rPr kumimoji="1" lang="en-US" altLang="zh-CN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kumimoji="1" lang="en-US" altLang="zh-CN" sz="2400" b="1" i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33" name="Object 6">
            <a:extLst>
              <a:ext uri="{FF2B5EF4-FFF2-40B4-BE49-F238E27FC236}">
                <a16:creationId xmlns:a16="http://schemas.microsoft.com/office/drawing/2014/main" id="{64073209-B648-4AC2-ABE6-5D69AF6C9F4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18033621"/>
              </p:ext>
            </p:extLst>
          </p:nvPr>
        </p:nvGraphicFramePr>
        <p:xfrm>
          <a:off x="3777278" y="1325563"/>
          <a:ext cx="16129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603" name="Equation" r:id="rId4" imgW="1612800" imgH="380880" progId="Equation.DSMT4">
                  <p:embed/>
                </p:oleObj>
              </mc:Choice>
              <mc:Fallback>
                <p:oleObj name="Equation" r:id="rId4" imgW="1612800" imgH="380880" progId="Equation.DSMT4">
                  <p:embed/>
                  <p:pic>
                    <p:nvPicPr>
                      <p:cNvPr id="17" name="Object 6">
                        <a:extLst>
                          <a:ext uri="{FF2B5EF4-FFF2-40B4-BE49-F238E27FC236}">
                            <a16:creationId xmlns:a16="http://schemas.microsoft.com/office/drawing/2014/main" id="{8DA646D3-57A0-4F32-A096-81FE227E84E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77278" y="1325563"/>
                        <a:ext cx="1612900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" name="Text Box 7">
            <a:extLst>
              <a:ext uri="{FF2B5EF4-FFF2-40B4-BE49-F238E27FC236}">
                <a16:creationId xmlns:a16="http://schemas.microsoft.com/office/drawing/2014/main" id="{BB69ED11-E7D3-4AF4-86ED-C7B1AFE89A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400" y="1905000"/>
            <a:ext cx="264687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kumimoji="1"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设所求平面方程为</a:t>
            </a:r>
          </a:p>
        </p:txBody>
      </p:sp>
      <p:graphicFrame>
        <p:nvGraphicFramePr>
          <p:cNvPr id="35" name="Object 8">
            <a:extLst>
              <a:ext uri="{FF2B5EF4-FFF2-40B4-BE49-F238E27FC236}">
                <a16:creationId xmlns:a16="http://schemas.microsoft.com/office/drawing/2014/main" id="{ED2BBD53-8EE0-48D9-AFB0-E283A761115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19294890"/>
              </p:ext>
            </p:extLst>
          </p:nvPr>
        </p:nvGraphicFramePr>
        <p:xfrm>
          <a:off x="2514600" y="2578100"/>
          <a:ext cx="18034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604" name="Equation" r:id="rId6" imgW="1803240" imgH="393480" progId="Equation.DSMT4">
                  <p:embed/>
                </p:oleObj>
              </mc:Choice>
              <mc:Fallback>
                <p:oleObj name="Equation" r:id="rId6" imgW="1803240" imgH="393480" progId="Equation.DSMT4">
                  <p:embed/>
                  <p:pic>
                    <p:nvPicPr>
                      <p:cNvPr id="19" name="Object 8">
                        <a:extLst>
                          <a:ext uri="{FF2B5EF4-FFF2-40B4-BE49-F238E27FC236}">
                            <a16:creationId xmlns:a16="http://schemas.microsoft.com/office/drawing/2014/main" id="{520B269A-0DD4-48F4-9B46-6C4DA0C8255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4600" y="2578100"/>
                        <a:ext cx="1803400" cy="393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Text Box 9">
            <a:extLst>
              <a:ext uri="{FF2B5EF4-FFF2-40B4-BE49-F238E27FC236}">
                <a16:creationId xmlns:a16="http://schemas.microsoft.com/office/drawing/2014/main" id="{DD34AEFA-B663-4FD7-BCFF-101E21F5DF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3048000"/>
            <a:ext cx="172354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kumimoji="1"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代入已知点</a:t>
            </a:r>
          </a:p>
        </p:txBody>
      </p:sp>
      <p:graphicFrame>
        <p:nvGraphicFramePr>
          <p:cNvPr id="37" name="Object 10">
            <a:extLst>
              <a:ext uri="{FF2B5EF4-FFF2-40B4-BE49-F238E27FC236}">
                <a16:creationId xmlns:a16="http://schemas.microsoft.com/office/drawing/2014/main" id="{17CD7B54-8735-4BD3-AA96-B50E27B12C3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76476248"/>
              </p:ext>
            </p:extLst>
          </p:nvPr>
        </p:nvGraphicFramePr>
        <p:xfrm>
          <a:off x="2347913" y="3070968"/>
          <a:ext cx="16129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605" name="Equation" r:id="rId8" imgW="1612800" imgH="393480" progId="Equation.DSMT4">
                  <p:embed/>
                </p:oleObj>
              </mc:Choice>
              <mc:Fallback>
                <p:oleObj name="Equation" r:id="rId8" imgW="1612800" imgH="393480" progId="Equation.DSMT4">
                  <p:embed/>
                  <p:pic>
                    <p:nvPicPr>
                      <p:cNvPr id="21" name="Object 10">
                        <a:extLst>
                          <a:ext uri="{FF2B5EF4-FFF2-40B4-BE49-F238E27FC236}">
                            <a16:creationId xmlns:a16="http://schemas.microsoft.com/office/drawing/2014/main" id="{5ABEF6E4-3112-4F65-8197-E99B27CC408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47913" y="3070968"/>
                        <a:ext cx="1612900" cy="393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" name="Text Box 11">
            <a:extLst>
              <a:ext uri="{FF2B5EF4-FFF2-40B4-BE49-F238E27FC236}">
                <a16:creationId xmlns:a16="http://schemas.microsoft.com/office/drawing/2014/main" id="{1EDBEFB2-98CA-4906-8DBB-E5E75876E8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22846" y="3019723"/>
            <a:ext cx="49244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/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得</a:t>
            </a:r>
          </a:p>
        </p:txBody>
      </p:sp>
      <p:graphicFrame>
        <p:nvGraphicFramePr>
          <p:cNvPr id="39" name="Object 12">
            <a:extLst>
              <a:ext uri="{FF2B5EF4-FFF2-40B4-BE49-F238E27FC236}">
                <a16:creationId xmlns:a16="http://schemas.microsoft.com/office/drawing/2014/main" id="{35FEF17C-0584-4B74-9C88-2D433A3DA47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08886272"/>
              </p:ext>
            </p:extLst>
          </p:nvPr>
        </p:nvGraphicFramePr>
        <p:xfrm>
          <a:off x="4465317" y="3074143"/>
          <a:ext cx="13208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606" name="Equation" r:id="rId10" imgW="1320480" imgH="393480" progId="Equation.DSMT4">
                  <p:embed/>
                </p:oleObj>
              </mc:Choice>
              <mc:Fallback>
                <p:oleObj name="Equation" r:id="rId10" imgW="1320480" imgH="393480" progId="Equation.DSMT4">
                  <p:embed/>
                  <p:pic>
                    <p:nvPicPr>
                      <p:cNvPr id="23" name="Object 12">
                        <a:extLst>
                          <a:ext uri="{FF2B5EF4-FFF2-40B4-BE49-F238E27FC236}">
                            <a16:creationId xmlns:a16="http://schemas.microsoft.com/office/drawing/2014/main" id="{F62C4511-7AF5-4421-A718-C7165957227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grayscl/>
                        <a:biLevel thresh="50000"/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65317" y="3074143"/>
                        <a:ext cx="1320800" cy="393700"/>
                      </a:xfrm>
                      <a:prstGeom prst="rect">
                        <a:avLst/>
                      </a:prstGeom>
                      <a:solidFill>
                        <a:srgbClr val="FFC000"/>
                      </a:solidFill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" name="Text Box 13">
            <a:extLst>
              <a:ext uri="{FF2B5EF4-FFF2-40B4-BE49-F238E27FC236}">
                <a16:creationId xmlns:a16="http://schemas.microsoft.com/office/drawing/2014/main" id="{DCEBD8D8-66E2-446F-87CB-41E0EA83C9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3643313"/>
            <a:ext cx="38862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/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化简</a:t>
            </a:r>
            <a:r>
              <a:rPr kumimoji="1"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得所求平面方程</a:t>
            </a:r>
          </a:p>
        </p:txBody>
      </p:sp>
      <p:graphicFrame>
        <p:nvGraphicFramePr>
          <p:cNvPr id="41" name="Object 14">
            <a:extLst>
              <a:ext uri="{FF2B5EF4-FFF2-40B4-BE49-F238E27FC236}">
                <a16:creationId xmlns:a16="http://schemas.microsoft.com/office/drawing/2014/main" id="{95BD95AE-3348-4E77-AC87-02BFA5B746D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68676736"/>
              </p:ext>
            </p:extLst>
          </p:nvPr>
        </p:nvGraphicFramePr>
        <p:xfrm>
          <a:off x="2815357" y="4347999"/>
          <a:ext cx="14605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607" name="Equation" r:id="rId12" imgW="1460160" imgH="393480" progId="Equation.DSMT4">
                  <p:embed/>
                </p:oleObj>
              </mc:Choice>
              <mc:Fallback>
                <p:oleObj name="Equation" r:id="rId12" imgW="1460160" imgH="393480" progId="Equation.DSMT4">
                  <p:embed/>
                  <p:pic>
                    <p:nvPicPr>
                      <p:cNvPr id="25" name="Object 14">
                        <a:extLst>
                          <a:ext uri="{FF2B5EF4-FFF2-40B4-BE49-F238E27FC236}">
                            <a16:creationId xmlns:a16="http://schemas.microsoft.com/office/drawing/2014/main" id="{A0545FEF-B93B-4A6D-9C84-8E0AE5B91A1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grayscl/>
                        <a:biLevel thresh="50000"/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15357" y="4347999"/>
                        <a:ext cx="1460500" cy="393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3" name="矩形 42">
            <a:extLst>
              <a:ext uri="{FF2B5EF4-FFF2-40B4-BE49-F238E27FC236}">
                <a16:creationId xmlns:a16="http://schemas.microsoft.com/office/drawing/2014/main" id="{F7A1C3F4-4984-4BE1-A8B8-A90C676102F5}"/>
              </a:ext>
            </a:extLst>
          </p:cNvPr>
          <p:cNvSpPr/>
          <p:nvPr/>
        </p:nvSpPr>
        <p:spPr>
          <a:xfrm>
            <a:off x="-4855" y="4979143"/>
            <a:ext cx="9144000" cy="83099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注：只需算出两个未知数</a:t>
            </a:r>
            <a:r>
              <a:rPr lang="en-US" altLang="zh-CN" sz="2400" i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B</a:t>
            </a:r>
            <a:r>
              <a:rPr lang="zh-CN" altLang="en-US" sz="2400" i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lang="en-US" altLang="zh-CN" sz="2400" i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C </a:t>
            </a:r>
            <a:r>
              <a:rPr lang="zh-CN" altLang="en-US" sz="24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的比值，故真正待定的参数（自由度）只有</a:t>
            </a:r>
            <a:r>
              <a:rPr lang="en-US" altLang="zh-CN" sz="24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altLang="en-US" sz="24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个。</a:t>
            </a:r>
          </a:p>
        </p:txBody>
      </p:sp>
    </p:spTree>
    <p:extLst>
      <p:ext uri="{BB962C8B-B14F-4D97-AF65-F5344CB8AC3E}">
        <p14:creationId xmlns:p14="http://schemas.microsoft.com/office/powerpoint/2010/main" val="2494233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513"/>
    </mc:Choice>
    <mc:Fallback xmlns="">
      <p:transition advTm="45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31" grpId="0" build="p" autoUpdateAnimBg="0"/>
      <p:bldP spid="32" grpId="0" build="p" autoUpdateAnimBg="0"/>
      <p:bldP spid="34" grpId="0" build="p" autoUpdateAnimBg="0"/>
      <p:bldP spid="36" grpId="0" build="p" autoUpdateAnimBg="0"/>
      <p:bldP spid="38" grpId="0" build="p" autoUpdateAnimBg="0"/>
      <p:bldP spid="40" grpId="0" build="p" autoUpdateAnimBg="0"/>
      <p:bldP spid="4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矩形: 圆角 41">
            <a:extLst>
              <a:ext uri="{FF2B5EF4-FFF2-40B4-BE49-F238E27FC236}">
                <a16:creationId xmlns:a16="http://schemas.microsoft.com/office/drawing/2014/main" id="{E96C7DC4-91BB-416F-8543-EE5B586C13C3}"/>
              </a:ext>
            </a:extLst>
          </p:cNvPr>
          <p:cNvSpPr/>
          <p:nvPr/>
        </p:nvSpPr>
        <p:spPr>
          <a:xfrm>
            <a:off x="84575" y="492125"/>
            <a:ext cx="8974847" cy="165978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algn="l">
              <a:lnSpc>
                <a:spcPct val="130000"/>
              </a:lnSpc>
            </a:pP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4D3D4B5-7882-47CE-A70C-6685185C2E02}"/>
              </a:ext>
            </a:extLst>
          </p:cNvPr>
          <p:cNvSpPr/>
          <p:nvPr/>
        </p:nvSpPr>
        <p:spPr>
          <a:xfrm>
            <a:off x="1" y="0"/>
            <a:ext cx="9143999" cy="428626"/>
          </a:xfrm>
          <a:prstGeom prst="rect">
            <a:avLst/>
          </a:prstGeom>
          <a:solidFill>
            <a:srgbClr val="2B6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2" name="灯片编号占位符 1">
            <a:extLst>
              <a:ext uri="{FF2B5EF4-FFF2-40B4-BE49-F238E27FC236}">
                <a16:creationId xmlns:a16="http://schemas.microsoft.com/office/drawing/2014/main" id="{D90A2D96-0F27-4527-9E96-4A411FF71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72404" y="6326970"/>
            <a:ext cx="856084" cy="457200"/>
          </a:xfrm>
        </p:spPr>
        <p:txBody>
          <a:bodyPr/>
          <a:lstStyle/>
          <a:p>
            <a:fld id="{F9F5586C-925A-4B27-9272-30BB710014DC}" type="slidenum">
              <a:rPr lang="en-US" altLang="zh-CN" smtClean="0"/>
              <a:t>11</a:t>
            </a:fld>
            <a:endParaRPr lang="en-US" altLang="zh-CN" dirty="0"/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B8828848-81B0-4D64-A876-F8D489099316}"/>
              </a:ext>
            </a:extLst>
          </p:cNvPr>
          <p:cNvSpPr/>
          <p:nvPr/>
        </p:nvSpPr>
        <p:spPr bwMode="auto">
          <a:xfrm>
            <a:off x="8544930" y="6447570"/>
            <a:ext cx="216000" cy="216000"/>
          </a:xfrm>
          <a:prstGeom prst="ellipse">
            <a:avLst/>
          </a:prstGeom>
          <a:solidFill>
            <a:srgbClr val="CC33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88D7B401-5DFE-4896-8189-713DFBF73ECD}"/>
              </a:ext>
            </a:extLst>
          </p:cNvPr>
          <p:cNvSpPr/>
          <p:nvPr/>
        </p:nvSpPr>
        <p:spPr>
          <a:xfrm>
            <a:off x="4303324" y="60950"/>
            <a:ext cx="2010113" cy="31314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B5FBF85A-5067-4A38-A612-02E603E1BFF1}"/>
              </a:ext>
            </a:extLst>
          </p:cNvPr>
          <p:cNvSpPr/>
          <p:nvPr/>
        </p:nvSpPr>
        <p:spPr>
          <a:xfrm>
            <a:off x="4303324" y="81477"/>
            <a:ext cx="1983176" cy="29109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altLang="zh-CN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6.2.1</a:t>
            </a:r>
            <a:r>
              <a:rPr lang="zh-CN" altLang="en-US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平面及其方程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66463592-0FDF-4D3E-9619-C3C31CD73405}"/>
              </a:ext>
            </a:extLst>
          </p:cNvPr>
          <p:cNvSpPr/>
          <p:nvPr/>
        </p:nvSpPr>
        <p:spPr>
          <a:xfrm>
            <a:off x="6337737" y="60950"/>
            <a:ext cx="2808899" cy="31314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39CF53CF-A85F-4D59-A95B-52DA4EB99053}"/>
              </a:ext>
            </a:extLst>
          </p:cNvPr>
          <p:cNvSpPr/>
          <p:nvPr/>
        </p:nvSpPr>
        <p:spPr>
          <a:xfrm>
            <a:off x="6001407" y="81477"/>
            <a:ext cx="3118293" cy="291093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altLang="zh-CN"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6.2.2</a:t>
            </a:r>
            <a:r>
              <a:rPr lang="zh-CN" altLang="en-US"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空间直线及其方程</a:t>
            </a:r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9E496C11-C73C-4AF3-BFCF-6AF16EB4EF86}"/>
              </a:ext>
            </a:extLst>
          </p:cNvPr>
          <p:cNvSpPr/>
          <p:nvPr/>
        </p:nvSpPr>
        <p:spPr>
          <a:xfrm>
            <a:off x="13538" y="66032"/>
            <a:ext cx="2120344" cy="291093"/>
          </a:xfrm>
          <a:prstGeom prst="rect">
            <a:avLst/>
          </a:prstGeom>
          <a:solidFill>
            <a:srgbClr val="C00000"/>
          </a:solidFill>
          <a:ln w="19050">
            <a:solidFill>
              <a:srgbClr val="FFFF00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/>
          <a:lstStyle/>
          <a:p>
            <a:pPr algn="ctr">
              <a:defRPr/>
            </a:pPr>
            <a:r>
              <a:rPr lang="zh-CN" altLang="en-US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一．平面的方程   </a:t>
            </a: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F7A1C3F4-4984-4BE1-A8B8-A90C676102F5}"/>
              </a:ext>
            </a:extLst>
          </p:cNvPr>
          <p:cNvSpPr/>
          <p:nvPr/>
        </p:nvSpPr>
        <p:spPr>
          <a:xfrm>
            <a:off x="-2" y="5820516"/>
            <a:ext cx="9144000" cy="4616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注：试将此方程与直角坐标系中直线的截距式方程作比较。</a:t>
            </a:r>
          </a:p>
        </p:txBody>
      </p:sp>
      <p:sp>
        <p:nvSpPr>
          <p:cNvPr id="24" name="Rectangle 2">
            <a:extLst>
              <a:ext uri="{FF2B5EF4-FFF2-40B4-BE49-F238E27FC236}">
                <a16:creationId xmlns:a16="http://schemas.microsoft.com/office/drawing/2014/main" id="{C54CFF36-BA54-4F73-BAD5-FBE09C751D38}"/>
              </a:ext>
            </a:extLst>
          </p:cNvPr>
          <p:cNvSpPr txBox="1">
            <a:spLocks noChangeArrowheads="1"/>
          </p:cNvSpPr>
          <p:nvPr/>
        </p:nvSpPr>
        <p:spPr>
          <a:xfrm>
            <a:off x="545191" y="557905"/>
            <a:ext cx="6751662" cy="6096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>
                <a:solidFill>
                  <a:srgbClr val="7030A0"/>
                </a:solidFill>
                <a:latin typeface="+mn-ea"/>
                <a:ea typeface="+mn-ea"/>
                <a:cs typeface="Times New Roman" pitchFamily="18" charset="0"/>
              </a:rPr>
              <a:t>☆例</a:t>
            </a:r>
            <a:r>
              <a:rPr lang="en-US" altLang="zh-CN" sz="2400" b="1" dirty="0">
                <a:solidFill>
                  <a:srgbClr val="7030A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3</a:t>
            </a:r>
            <a:r>
              <a:rPr lang="en-US" altLang="zh-CN" sz="2400" b="1" dirty="0">
                <a:solidFill>
                  <a:srgbClr val="7030A0"/>
                </a:solidFill>
                <a:latin typeface="+mn-ea"/>
                <a:ea typeface="+mn-ea"/>
                <a:cs typeface="Times New Roman" pitchFamily="18" charset="0"/>
              </a:rPr>
              <a:t>.</a:t>
            </a:r>
            <a:r>
              <a:rPr lang="zh-CN" altLang="en-US" sz="2400" b="1" dirty="0">
                <a:latin typeface="+mn-ea"/>
                <a:ea typeface="+mn-ea"/>
                <a:cs typeface="Times New Roman" pitchFamily="18" charset="0"/>
              </a:rPr>
              <a:t>当平面与三坐标轴的交点分别为</a:t>
            </a:r>
          </a:p>
        </p:txBody>
      </p:sp>
      <p:sp>
        <p:nvSpPr>
          <p:cNvPr id="25" name="Text Box 3">
            <a:extLst>
              <a:ext uri="{FF2B5EF4-FFF2-40B4-BE49-F238E27FC236}">
                <a16:creationId xmlns:a16="http://schemas.microsoft.com/office/drawing/2014/main" id="{4DC3752D-383D-4362-B149-AB7093A4B6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34973" y="1779926"/>
            <a:ext cx="460819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b="1" dirty="0">
                <a:latin typeface="+mn-ea"/>
                <a:cs typeface="Times New Roman" pitchFamily="18" charset="0"/>
              </a:rPr>
              <a:t>此式称为平面的</a:t>
            </a:r>
            <a:r>
              <a:rPr kumimoji="1" lang="zh-CN" altLang="en-US" sz="2400" b="1" dirty="0">
                <a:solidFill>
                  <a:schemeClr val="tx2"/>
                </a:solidFill>
                <a:latin typeface="+mn-ea"/>
                <a:cs typeface="Times New Roman" pitchFamily="18" charset="0"/>
              </a:rPr>
              <a:t>截距式方程</a:t>
            </a:r>
            <a:r>
              <a:rPr kumimoji="1" lang="en-US" altLang="zh-CN" sz="2400" b="1" dirty="0">
                <a:latin typeface="+mn-ea"/>
                <a:cs typeface="Times New Roman" pitchFamily="18" charset="0"/>
              </a:rPr>
              <a:t>. </a:t>
            </a:r>
            <a:endParaRPr kumimoji="1" lang="en-US" altLang="zh-CN" sz="2400" b="1" dirty="0">
              <a:solidFill>
                <a:schemeClr val="accent2"/>
              </a:solidFill>
              <a:latin typeface="+mn-ea"/>
              <a:cs typeface="Times New Roman" pitchFamily="18" charset="0"/>
            </a:endParaRPr>
          </a:p>
        </p:txBody>
      </p:sp>
      <p:graphicFrame>
        <p:nvGraphicFramePr>
          <p:cNvPr id="26" name="Object 4">
            <a:extLst>
              <a:ext uri="{FF2B5EF4-FFF2-40B4-BE49-F238E27FC236}">
                <a16:creationId xmlns:a16="http://schemas.microsoft.com/office/drawing/2014/main" id="{F6FDED5C-5E4A-4E81-9416-A2702141814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78380574"/>
              </p:ext>
            </p:extLst>
          </p:nvPr>
        </p:nvGraphicFramePr>
        <p:xfrm>
          <a:off x="5744214" y="650679"/>
          <a:ext cx="30607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760" name="Equation" r:id="rId4" imgW="3060360" imgH="393480" progId="Equation.DSMT4">
                  <p:embed/>
                </p:oleObj>
              </mc:Choice>
              <mc:Fallback>
                <p:oleObj name="Equation" r:id="rId4" imgW="3060360" imgH="393480" progId="Equation.DSMT4">
                  <p:embed/>
                  <p:pic>
                    <p:nvPicPr>
                      <p:cNvPr id="39" name="Object 4">
                        <a:extLst>
                          <a:ext uri="{FF2B5EF4-FFF2-40B4-BE49-F238E27FC236}">
                            <a16:creationId xmlns:a16="http://schemas.microsoft.com/office/drawing/2014/main" id="{2E1158D1-DFB5-42F3-9489-291DE54C958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grayscl/>
                        <a:biLevel thresh="50000"/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44214" y="650679"/>
                        <a:ext cx="3060700" cy="393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5">
            <a:extLst>
              <a:ext uri="{FF2B5EF4-FFF2-40B4-BE49-F238E27FC236}">
                <a16:creationId xmlns:a16="http://schemas.microsoft.com/office/drawing/2014/main" id="{C081A3B0-1AD8-4674-A41F-888B8CF94F3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64943891"/>
              </p:ext>
            </p:extLst>
          </p:nvPr>
        </p:nvGraphicFramePr>
        <p:xfrm>
          <a:off x="3481888" y="988921"/>
          <a:ext cx="2057400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761" name="Equation" r:id="rId6" imgW="2057400" imgH="838080" progId="Equation.DSMT4">
                  <p:embed/>
                </p:oleObj>
              </mc:Choice>
              <mc:Fallback>
                <p:oleObj name="Equation" r:id="rId6" imgW="2057400" imgH="838080" progId="Equation.DSMT4">
                  <p:embed/>
                  <p:pic>
                    <p:nvPicPr>
                      <p:cNvPr id="40" name="Object 5">
                        <a:extLst>
                          <a:ext uri="{FF2B5EF4-FFF2-40B4-BE49-F238E27FC236}">
                            <a16:creationId xmlns:a16="http://schemas.microsoft.com/office/drawing/2014/main" id="{B390AFA7-E9CA-4C47-8414-D95288E737F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81888" y="988921"/>
                        <a:ext cx="2057400" cy="838200"/>
                      </a:xfrm>
                      <a:prstGeom prst="rect">
                        <a:avLst/>
                      </a:prstGeom>
                      <a:solidFill>
                        <a:srgbClr val="FFC000"/>
                      </a:solidFill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" name="Text Box 6">
            <a:extLst>
              <a:ext uri="{FF2B5EF4-FFF2-40B4-BE49-F238E27FC236}">
                <a16:creationId xmlns:a16="http://schemas.microsoft.com/office/drawing/2014/main" id="{B90FA6B1-3095-4415-96DB-88213E37FB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4772" y="1081335"/>
            <a:ext cx="9144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b="1" dirty="0">
                <a:latin typeface="+mn-ea"/>
                <a:cs typeface="Times New Roman" pitchFamily="18" charset="0"/>
              </a:rPr>
              <a:t>时</a:t>
            </a:r>
            <a:r>
              <a:rPr kumimoji="1" lang="en-US" altLang="zh-CN" sz="2400" b="1" dirty="0">
                <a:latin typeface="+mn-ea"/>
                <a:cs typeface="Times New Roman" pitchFamily="18" charset="0"/>
              </a:rPr>
              <a:t>,</a:t>
            </a:r>
          </a:p>
        </p:txBody>
      </p:sp>
      <p:graphicFrame>
        <p:nvGraphicFramePr>
          <p:cNvPr id="29" name="Object 7">
            <a:extLst>
              <a:ext uri="{FF2B5EF4-FFF2-40B4-BE49-F238E27FC236}">
                <a16:creationId xmlns:a16="http://schemas.microsoft.com/office/drawing/2014/main" id="{94F3D009-F47A-4B77-88BA-D534917549D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65667846"/>
              </p:ext>
            </p:extLst>
          </p:nvPr>
        </p:nvGraphicFramePr>
        <p:xfrm>
          <a:off x="5602788" y="1204821"/>
          <a:ext cx="16383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762" name="Equation" r:id="rId8" imgW="1638000" imgH="393480" progId="Equation.DSMT4">
                  <p:embed/>
                </p:oleObj>
              </mc:Choice>
              <mc:Fallback>
                <p:oleObj name="Equation" r:id="rId8" imgW="1638000" imgH="393480" progId="Equation.DSMT4">
                  <p:embed/>
                  <p:pic>
                    <p:nvPicPr>
                      <p:cNvPr id="42" name="Object 7">
                        <a:extLst>
                          <a:ext uri="{FF2B5EF4-FFF2-40B4-BE49-F238E27FC236}">
                            <a16:creationId xmlns:a16="http://schemas.microsoft.com/office/drawing/2014/main" id="{3EB7A306-B71E-4107-BB61-B14C9792B99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02788" y="1204821"/>
                        <a:ext cx="1638300" cy="393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gradFill rotWithShape="0">
                              <a:gsLst>
                                <a:gs pos="0">
                                  <a:srgbClr val="006600">
                                    <a:gamma/>
                                    <a:shade val="46275"/>
                                    <a:invGamma/>
                                  </a:srgbClr>
                                </a:gs>
                                <a:gs pos="50000">
                                  <a:srgbClr val="006600"/>
                                </a:gs>
                                <a:gs pos="100000">
                                  <a:srgbClr val="006600">
                                    <a:gamma/>
                                    <a:shade val="46275"/>
                                    <a:invGamma/>
                                  </a:srgbClr>
                                </a:gs>
                              </a:gsLst>
                              <a:lin ang="5400000" scaled="1"/>
                            </a:gra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99FF33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" name="Text Box 8">
            <a:extLst>
              <a:ext uri="{FF2B5EF4-FFF2-40B4-BE49-F238E27FC236}">
                <a16:creationId xmlns:a16="http://schemas.microsoft.com/office/drawing/2014/main" id="{7A8997FA-0071-4A6C-9F49-3C38B196BB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47147" y="1103081"/>
            <a:ext cx="180850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kumimoji="1" lang="zh-CN" altLang="en-US" sz="2400" b="1" dirty="0">
                <a:latin typeface="+mn-ea"/>
                <a:cs typeface="Times New Roman" pitchFamily="18" charset="0"/>
              </a:rPr>
              <a:t>平面方程为 </a:t>
            </a:r>
          </a:p>
        </p:txBody>
      </p:sp>
      <p:grpSp>
        <p:nvGrpSpPr>
          <p:cNvPr id="45" name="Group 9">
            <a:extLst>
              <a:ext uri="{FF2B5EF4-FFF2-40B4-BE49-F238E27FC236}">
                <a16:creationId xmlns:a16="http://schemas.microsoft.com/office/drawing/2014/main" id="{5951202E-EA92-4993-B7DB-558DAAA7C7CF}"/>
              </a:ext>
            </a:extLst>
          </p:cNvPr>
          <p:cNvGrpSpPr>
            <a:grpSpLocks/>
          </p:cNvGrpSpPr>
          <p:nvPr/>
        </p:nvGrpSpPr>
        <p:grpSpPr bwMode="auto">
          <a:xfrm>
            <a:off x="6314167" y="2153342"/>
            <a:ext cx="2212342" cy="2508243"/>
            <a:chOff x="4128" y="192"/>
            <a:chExt cx="1548" cy="1756"/>
          </a:xfrm>
        </p:grpSpPr>
        <p:grpSp>
          <p:nvGrpSpPr>
            <p:cNvPr id="46" name="Group 10">
              <a:extLst>
                <a:ext uri="{FF2B5EF4-FFF2-40B4-BE49-F238E27FC236}">
                  <a16:creationId xmlns:a16="http://schemas.microsoft.com/office/drawing/2014/main" id="{7F6636BC-5565-417D-9167-3E8A56EAB64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128" y="192"/>
              <a:ext cx="1536" cy="1632"/>
              <a:chOff x="4128" y="192"/>
              <a:chExt cx="1536" cy="1632"/>
            </a:xfrm>
          </p:grpSpPr>
          <p:sp>
            <p:nvSpPr>
              <p:cNvPr id="54" name="Line 11">
                <a:extLst>
                  <a:ext uri="{FF2B5EF4-FFF2-40B4-BE49-F238E27FC236}">
                    <a16:creationId xmlns:a16="http://schemas.microsoft.com/office/drawing/2014/main" id="{130A9CBF-E29F-4409-BAAB-96C5DD3C005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128" y="1584"/>
                <a:ext cx="240" cy="24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400" b="1">
                  <a:latin typeface="+mn-ea"/>
                  <a:cs typeface="Times New Roman" pitchFamily="18" charset="0"/>
                </a:endParaRPr>
              </a:p>
            </p:txBody>
          </p:sp>
          <p:sp>
            <p:nvSpPr>
              <p:cNvPr id="55" name="Line 12">
                <a:extLst>
                  <a:ext uri="{FF2B5EF4-FFF2-40B4-BE49-F238E27FC236}">
                    <a16:creationId xmlns:a16="http://schemas.microsoft.com/office/drawing/2014/main" id="{BD8215FC-6633-40C1-85E1-D828F2343FD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00" y="1152"/>
                <a:ext cx="492" cy="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400" b="1">
                  <a:latin typeface="+mn-ea"/>
                  <a:cs typeface="Times New Roman" pitchFamily="18" charset="0"/>
                </a:endParaRPr>
              </a:p>
            </p:txBody>
          </p:sp>
          <p:sp>
            <p:nvSpPr>
              <p:cNvPr id="56" name="Line 13">
                <a:extLst>
                  <a:ext uri="{FF2B5EF4-FFF2-40B4-BE49-F238E27FC236}">
                    <a16:creationId xmlns:a16="http://schemas.microsoft.com/office/drawing/2014/main" id="{D4D18C52-D59F-4C78-95AF-732C471E0D5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368" y="1152"/>
                <a:ext cx="960" cy="432"/>
              </a:xfrm>
              <a:prstGeom prst="line">
                <a:avLst/>
              </a:prstGeom>
              <a:noFill/>
              <a:ln w="19050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400" b="1">
                  <a:latin typeface="+mn-ea"/>
                  <a:cs typeface="Times New Roman" pitchFamily="18" charset="0"/>
                </a:endParaRPr>
              </a:p>
            </p:txBody>
          </p:sp>
          <p:sp>
            <p:nvSpPr>
              <p:cNvPr id="57" name="Line 14">
                <a:extLst>
                  <a:ext uri="{FF2B5EF4-FFF2-40B4-BE49-F238E27FC236}">
                    <a16:creationId xmlns:a16="http://schemas.microsoft.com/office/drawing/2014/main" id="{DBB56DA2-ABD7-4A0E-B594-6AAABED8736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4800" y="528"/>
                <a:ext cx="0" cy="62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400" b="1">
                  <a:latin typeface="+mn-ea"/>
                  <a:cs typeface="Times New Roman" pitchFamily="18" charset="0"/>
                </a:endParaRPr>
              </a:p>
            </p:txBody>
          </p:sp>
          <p:sp>
            <p:nvSpPr>
              <p:cNvPr id="58" name="Line 15">
                <a:extLst>
                  <a:ext uri="{FF2B5EF4-FFF2-40B4-BE49-F238E27FC236}">
                    <a16:creationId xmlns:a16="http://schemas.microsoft.com/office/drawing/2014/main" id="{3898F329-6C0F-45B4-B01F-918BBE7AFC4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362" y="1152"/>
                <a:ext cx="438" cy="438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400" b="1">
                  <a:latin typeface="+mn-ea"/>
                  <a:cs typeface="Times New Roman" pitchFamily="18" charset="0"/>
                </a:endParaRPr>
              </a:p>
            </p:txBody>
          </p:sp>
          <p:sp>
            <p:nvSpPr>
              <p:cNvPr id="59" name="Line 16">
                <a:extLst>
                  <a:ext uri="{FF2B5EF4-FFF2-40B4-BE49-F238E27FC236}">
                    <a16:creationId xmlns:a16="http://schemas.microsoft.com/office/drawing/2014/main" id="{B36AC3FA-A2DA-4272-A8CB-C7E04819E67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368" y="528"/>
                <a:ext cx="432" cy="1056"/>
              </a:xfrm>
              <a:prstGeom prst="line">
                <a:avLst/>
              </a:prstGeom>
              <a:noFill/>
              <a:ln w="19050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400" b="1">
                  <a:latin typeface="+mn-ea"/>
                  <a:cs typeface="Times New Roman" pitchFamily="18" charset="0"/>
                </a:endParaRPr>
              </a:p>
            </p:txBody>
          </p:sp>
          <p:sp>
            <p:nvSpPr>
              <p:cNvPr id="60" name="Line 17">
                <a:extLst>
                  <a:ext uri="{FF2B5EF4-FFF2-40B4-BE49-F238E27FC236}">
                    <a16:creationId xmlns:a16="http://schemas.microsoft.com/office/drawing/2014/main" id="{4E16A9A9-47AE-4464-A4E4-CC83BB791FC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4800" y="528"/>
                <a:ext cx="528" cy="624"/>
              </a:xfrm>
              <a:prstGeom prst="line">
                <a:avLst/>
              </a:prstGeom>
              <a:noFill/>
              <a:ln w="19050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400" b="1">
                  <a:latin typeface="+mn-ea"/>
                  <a:cs typeface="Times New Roman" pitchFamily="18" charset="0"/>
                </a:endParaRPr>
              </a:p>
            </p:txBody>
          </p:sp>
          <p:sp>
            <p:nvSpPr>
              <p:cNvPr id="61" name="Line 18">
                <a:extLst>
                  <a:ext uri="{FF2B5EF4-FFF2-40B4-BE49-F238E27FC236}">
                    <a16:creationId xmlns:a16="http://schemas.microsoft.com/office/drawing/2014/main" id="{FC46CF86-4EC4-4CD8-AE25-98B055E93C6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328" y="1152"/>
                <a:ext cx="336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400" b="1">
                  <a:latin typeface="+mn-ea"/>
                  <a:cs typeface="Times New Roman" pitchFamily="18" charset="0"/>
                </a:endParaRPr>
              </a:p>
            </p:txBody>
          </p:sp>
          <p:sp>
            <p:nvSpPr>
              <p:cNvPr id="62" name="Line 19">
                <a:extLst>
                  <a:ext uri="{FF2B5EF4-FFF2-40B4-BE49-F238E27FC236}">
                    <a16:creationId xmlns:a16="http://schemas.microsoft.com/office/drawing/2014/main" id="{472D6FD9-335D-418B-B493-08DBCE33476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800" y="192"/>
                <a:ext cx="0" cy="33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400" b="1">
                  <a:latin typeface="+mn-ea"/>
                  <a:cs typeface="Times New Roman" pitchFamily="18" charset="0"/>
                </a:endParaRPr>
              </a:p>
            </p:txBody>
          </p:sp>
        </p:grpSp>
        <p:graphicFrame>
          <p:nvGraphicFramePr>
            <p:cNvPr id="47" name="Object 20">
              <a:extLst>
                <a:ext uri="{FF2B5EF4-FFF2-40B4-BE49-F238E27FC236}">
                  <a16:creationId xmlns:a16="http://schemas.microsoft.com/office/drawing/2014/main" id="{2F65A5F0-493D-4E3D-92FD-1E0CA07E891A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819590139"/>
                </p:ext>
              </p:extLst>
            </p:nvPr>
          </p:nvGraphicFramePr>
          <p:xfrm>
            <a:off x="4317" y="1561"/>
            <a:ext cx="183" cy="2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6763" name="Equation" r:id="rId10" imgW="291960" imgH="380880" progId="Equation.DSMT4">
                    <p:embed/>
                  </p:oleObj>
                </mc:Choice>
                <mc:Fallback>
                  <p:oleObj name="Equation" r:id="rId10" imgW="291960" imgH="380880" progId="Equation.DSMT4">
                    <p:embed/>
                    <p:pic>
                      <p:nvPicPr>
                        <p:cNvPr id="46" name="Object 20">
                          <a:extLst>
                            <a:ext uri="{FF2B5EF4-FFF2-40B4-BE49-F238E27FC236}">
                              <a16:creationId xmlns:a16="http://schemas.microsoft.com/office/drawing/2014/main" id="{43F8D147-0C67-4A29-B3C0-127A5E5713AE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grayscl/>
                          <a:biLevel thresh="50000"/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17" y="1561"/>
                          <a:ext cx="183" cy="24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8" name="Object 21">
              <a:extLst>
                <a:ext uri="{FF2B5EF4-FFF2-40B4-BE49-F238E27FC236}">
                  <a16:creationId xmlns:a16="http://schemas.microsoft.com/office/drawing/2014/main" id="{2132257E-7619-448A-B593-6F25D6CA049B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936572108"/>
                </p:ext>
              </p:extLst>
            </p:nvPr>
          </p:nvGraphicFramePr>
          <p:xfrm>
            <a:off x="4632" y="1025"/>
            <a:ext cx="184" cy="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6764" name="Equation" r:id="rId12" imgW="291960" imgH="317160" progId="Equation.DSMT4">
                    <p:embed/>
                  </p:oleObj>
                </mc:Choice>
                <mc:Fallback>
                  <p:oleObj name="Equation" r:id="rId12" imgW="291960" imgH="317160" progId="Equation.DSMT4">
                    <p:embed/>
                    <p:pic>
                      <p:nvPicPr>
                        <p:cNvPr id="47" name="Object 21">
                          <a:extLst>
                            <a:ext uri="{FF2B5EF4-FFF2-40B4-BE49-F238E27FC236}">
                              <a16:creationId xmlns:a16="http://schemas.microsoft.com/office/drawing/2014/main" id="{E0ADCAEB-8160-4750-A90A-E4E41DBD145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grayscl/>
                          <a:biLevel thresh="50000"/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632" y="1025"/>
                          <a:ext cx="184" cy="2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9" name="Object 22">
              <a:extLst>
                <a:ext uri="{FF2B5EF4-FFF2-40B4-BE49-F238E27FC236}">
                  <a16:creationId xmlns:a16="http://schemas.microsoft.com/office/drawing/2014/main" id="{74C95DDD-18D3-40C0-97C5-2651F76C74F3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621705397"/>
                </p:ext>
              </p:extLst>
            </p:nvPr>
          </p:nvGraphicFramePr>
          <p:xfrm>
            <a:off x="4868" y="193"/>
            <a:ext cx="137" cy="19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6765" name="Equation" r:id="rId14" imgW="215640" imgH="304560" progId="Equation.DSMT4">
                    <p:embed/>
                  </p:oleObj>
                </mc:Choice>
                <mc:Fallback>
                  <p:oleObj name="Equation" r:id="rId14" imgW="215640" imgH="304560" progId="Equation.DSMT4">
                    <p:embed/>
                    <p:pic>
                      <p:nvPicPr>
                        <p:cNvPr id="48" name="Object 22">
                          <a:extLst>
                            <a:ext uri="{FF2B5EF4-FFF2-40B4-BE49-F238E27FC236}">
                              <a16:creationId xmlns:a16="http://schemas.microsoft.com/office/drawing/2014/main" id="{64FF6D8F-93BF-4DCF-8D94-E645C4065C9F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grayscl/>
                          <a:biLevel thresh="50000"/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68" y="193"/>
                          <a:ext cx="137" cy="19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0" name="Object 23">
              <a:extLst>
                <a:ext uri="{FF2B5EF4-FFF2-40B4-BE49-F238E27FC236}">
                  <a16:creationId xmlns:a16="http://schemas.microsoft.com/office/drawing/2014/main" id="{63CA4498-547D-476F-A787-8A69C423E208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888021007"/>
                </p:ext>
              </p:extLst>
            </p:nvPr>
          </p:nvGraphicFramePr>
          <p:xfrm>
            <a:off x="5516" y="1204"/>
            <a:ext cx="160" cy="19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6766" name="Equation" r:id="rId16" imgW="253800" imgH="304560" progId="Equation.DSMT4">
                    <p:embed/>
                  </p:oleObj>
                </mc:Choice>
                <mc:Fallback>
                  <p:oleObj name="Equation" r:id="rId16" imgW="253800" imgH="304560" progId="Equation.DSMT4">
                    <p:embed/>
                    <p:pic>
                      <p:nvPicPr>
                        <p:cNvPr id="49" name="Object 23">
                          <a:extLst>
                            <a:ext uri="{FF2B5EF4-FFF2-40B4-BE49-F238E27FC236}">
                              <a16:creationId xmlns:a16="http://schemas.microsoft.com/office/drawing/2014/main" id="{FF603A48-FA02-45D7-B4BF-A888133238D3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grayscl/>
                          <a:biLevel thresh="50000"/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516" y="1204"/>
                          <a:ext cx="160" cy="19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1" name="Object 24">
              <a:extLst>
                <a:ext uri="{FF2B5EF4-FFF2-40B4-BE49-F238E27FC236}">
                  <a16:creationId xmlns:a16="http://schemas.microsoft.com/office/drawing/2014/main" id="{414921D1-5D6E-41E2-98B3-6B61CF7F2118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526642699"/>
                </p:ext>
              </p:extLst>
            </p:nvPr>
          </p:nvGraphicFramePr>
          <p:xfrm>
            <a:off x="4176" y="1756"/>
            <a:ext cx="144" cy="1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6767" name="Equation" r:id="rId18" imgW="228600" imgH="304560" progId="Equation.DSMT4">
                    <p:embed/>
                  </p:oleObj>
                </mc:Choice>
                <mc:Fallback>
                  <p:oleObj name="Equation" r:id="rId18" imgW="228600" imgH="304560" progId="Equation.DSMT4">
                    <p:embed/>
                    <p:pic>
                      <p:nvPicPr>
                        <p:cNvPr id="50" name="Object 24">
                          <a:extLst>
                            <a:ext uri="{FF2B5EF4-FFF2-40B4-BE49-F238E27FC236}">
                              <a16:creationId xmlns:a16="http://schemas.microsoft.com/office/drawing/2014/main" id="{13D2250F-E5DA-4DE6-A1DC-FE3DD2ACEBF5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9">
                          <a:grayscl/>
                          <a:biLevel thresh="50000"/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76" y="1756"/>
                          <a:ext cx="144" cy="19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2" name="Object 25">
              <a:extLst>
                <a:ext uri="{FF2B5EF4-FFF2-40B4-BE49-F238E27FC236}">
                  <a16:creationId xmlns:a16="http://schemas.microsoft.com/office/drawing/2014/main" id="{79360121-F7F7-4942-BD75-6051F4F3C0A8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714207477"/>
                </p:ext>
              </p:extLst>
            </p:nvPr>
          </p:nvGraphicFramePr>
          <p:xfrm>
            <a:off x="4811" y="408"/>
            <a:ext cx="186" cy="2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6768" name="Equation" r:id="rId20" imgW="291960" imgH="380880" progId="Equation.DSMT4">
                    <p:embed/>
                  </p:oleObj>
                </mc:Choice>
                <mc:Fallback>
                  <p:oleObj name="Equation" r:id="rId20" imgW="291960" imgH="380880" progId="Equation.DSMT4">
                    <p:embed/>
                    <p:pic>
                      <p:nvPicPr>
                        <p:cNvPr id="51" name="Object 25">
                          <a:extLst>
                            <a:ext uri="{FF2B5EF4-FFF2-40B4-BE49-F238E27FC236}">
                              <a16:creationId xmlns:a16="http://schemas.microsoft.com/office/drawing/2014/main" id="{E02F2E60-87EF-4B31-BECF-40B7FE00BFB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1">
                          <a:grayscl/>
                          <a:biLevel thresh="50000"/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11" y="408"/>
                          <a:ext cx="186" cy="24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3" name="Object 26">
              <a:extLst>
                <a:ext uri="{FF2B5EF4-FFF2-40B4-BE49-F238E27FC236}">
                  <a16:creationId xmlns:a16="http://schemas.microsoft.com/office/drawing/2014/main" id="{72289FFF-85B6-4F21-8403-069520C33FDE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599360176"/>
                </p:ext>
              </p:extLst>
            </p:nvPr>
          </p:nvGraphicFramePr>
          <p:xfrm>
            <a:off x="5272" y="1172"/>
            <a:ext cx="192" cy="2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6769" name="Equation" r:id="rId22" imgW="304560" imgH="393480" progId="Equation.DSMT4">
                    <p:embed/>
                  </p:oleObj>
                </mc:Choice>
                <mc:Fallback>
                  <p:oleObj name="Equation" r:id="rId22" imgW="304560" imgH="393480" progId="Equation.DSMT4">
                    <p:embed/>
                    <p:pic>
                      <p:nvPicPr>
                        <p:cNvPr id="52" name="Object 26">
                          <a:extLst>
                            <a:ext uri="{FF2B5EF4-FFF2-40B4-BE49-F238E27FC236}">
                              <a16:creationId xmlns:a16="http://schemas.microsoft.com/office/drawing/2014/main" id="{88185A95-07CB-4402-9182-5785B97286AA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3">
                          <a:grayscl/>
                          <a:biLevel thresh="50000"/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272" y="1172"/>
                          <a:ext cx="192" cy="24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63" name="TextBox 27">
            <a:extLst>
              <a:ext uri="{FF2B5EF4-FFF2-40B4-BE49-F238E27FC236}">
                <a16:creationId xmlns:a16="http://schemas.microsoft.com/office/drawing/2014/main" id="{5C3AE91F-8042-4937-A3C7-9269326B5E33}"/>
              </a:ext>
            </a:extLst>
          </p:cNvPr>
          <p:cNvSpPr txBox="1"/>
          <p:nvPr/>
        </p:nvSpPr>
        <p:spPr bwMode="auto">
          <a:xfrm>
            <a:off x="909337" y="2291180"/>
            <a:ext cx="80021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rtlCol="0">
            <a:spAutoFit/>
          </a:bodyPr>
          <a:lstStyle/>
          <a:p>
            <a:pPr eaLnBrk="0" hangingPunct="0"/>
            <a:r>
              <a:rPr kumimoji="1" lang="zh-CN" altLang="en-US" sz="2400" b="1" dirty="0">
                <a:solidFill>
                  <a:srgbClr val="7030A0"/>
                </a:solidFill>
                <a:latin typeface="+mn-ea"/>
                <a:cs typeface="Times New Roman" pitchFamily="18" charset="0"/>
              </a:rPr>
              <a:t>证：</a:t>
            </a:r>
          </a:p>
        </p:txBody>
      </p:sp>
      <p:sp>
        <p:nvSpPr>
          <p:cNvPr id="64" name="TextBox 28">
            <a:extLst>
              <a:ext uri="{FF2B5EF4-FFF2-40B4-BE49-F238E27FC236}">
                <a16:creationId xmlns:a16="http://schemas.microsoft.com/office/drawing/2014/main" id="{C8BEDAB7-286E-447F-B6B2-1A62AD350700}"/>
              </a:ext>
            </a:extLst>
          </p:cNvPr>
          <p:cNvSpPr txBox="1"/>
          <p:nvPr/>
        </p:nvSpPr>
        <p:spPr bwMode="auto">
          <a:xfrm>
            <a:off x="1751509" y="2297610"/>
            <a:ext cx="203132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rtlCol="0">
            <a:spAutoFit/>
          </a:bodyPr>
          <a:lstStyle/>
          <a:p>
            <a:pPr eaLnBrk="0" hangingPunct="0"/>
            <a:r>
              <a:rPr kumimoji="1" lang="zh-CN" altLang="en-US" sz="2400" b="1" dirty="0">
                <a:latin typeface="+mn-ea"/>
                <a:cs typeface="Times New Roman" pitchFamily="18" charset="0"/>
              </a:rPr>
              <a:t>设所求平面为</a:t>
            </a:r>
          </a:p>
        </p:txBody>
      </p:sp>
      <p:graphicFrame>
        <p:nvGraphicFramePr>
          <p:cNvPr id="65" name="对象 64">
            <a:extLst>
              <a:ext uri="{FF2B5EF4-FFF2-40B4-BE49-F238E27FC236}">
                <a16:creationId xmlns:a16="http://schemas.microsoft.com/office/drawing/2014/main" id="{FC92F621-7BFC-466E-8D8A-444E92C3F5F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25833694"/>
              </p:ext>
            </p:extLst>
          </p:nvPr>
        </p:nvGraphicFramePr>
        <p:xfrm>
          <a:off x="3715394" y="2379249"/>
          <a:ext cx="3078163" cy="3873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770" name="Equation" r:id="rId24" imgW="3085920" imgH="393480" progId="Equation.DSMT4">
                  <p:embed/>
                </p:oleObj>
              </mc:Choice>
              <mc:Fallback>
                <p:oleObj name="Equation" r:id="rId24" imgW="3085920" imgH="393480" progId="Equation.DSMT4">
                  <p:embed/>
                  <p:pic>
                    <p:nvPicPr>
                      <p:cNvPr id="64" name="对象 63">
                        <a:extLst>
                          <a:ext uri="{FF2B5EF4-FFF2-40B4-BE49-F238E27FC236}">
                            <a16:creationId xmlns:a16="http://schemas.microsoft.com/office/drawing/2014/main" id="{C5D105C3-5EE9-4F48-B603-E8D38D9B228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15394" y="2379249"/>
                        <a:ext cx="3078163" cy="38735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7" name="对象 66">
            <a:extLst>
              <a:ext uri="{FF2B5EF4-FFF2-40B4-BE49-F238E27FC236}">
                <a16:creationId xmlns:a16="http://schemas.microsoft.com/office/drawing/2014/main" id="{64CBBDFC-4D06-428C-936C-5D01DE0ABC1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75070723"/>
              </p:ext>
            </p:extLst>
          </p:nvPr>
        </p:nvGraphicFramePr>
        <p:xfrm>
          <a:off x="2766267" y="2832394"/>
          <a:ext cx="1949450" cy="1350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771" name="Equation" r:id="rId26" imgW="1942920" imgH="1346040" progId="Equation.DSMT4">
                  <p:embed/>
                </p:oleObj>
              </mc:Choice>
              <mc:Fallback>
                <p:oleObj name="Equation" r:id="rId26" imgW="1942920" imgH="1346040" progId="Equation.DSMT4">
                  <p:embed/>
                  <p:pic>
                    <p:nvPicPr>
                      <p:cNvPr id="65" name="对象 64">
                        <a:extLst>
                          <a:ext uri="{FF2B5EF4-FFF2-40B4-BE49-F238E27FC236}">
                            <a16:creationId xmlns:a16="http://schemas.microsoft.com/office/drawing/2014/main" id="{A3B354FF-3061-49E6-B597-EB5C0F83C1F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66267" y="2832394"/>
                        <a:ext cx="1949450" cy="1350962"/>
                      </a:xfrm>
                      <a:prstGeom prst="rect">
                        <a:avLst/>
                      </a:prstGeom>
                      <a:solidFill>
                        <a:srgbClr val="FFC000"/>
                      </a:solidFill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8" name="TextBox 33">
            <a:extLst>
              <a:ext uri="{FF2B5EF4-FFF2-40B4-BE49-F238E27FC236}">
                <a16:creationId xmlns:a16="http://schemas.microsoft.com/office/drawing/2014/main" id="{8049F88F-CBD3-4457-B12E-B074B19C36B9}"/>
              </a:ext>
            </a:extLst>
          </p:cNvPr>
          <p:cNvSpPr txBox="1"/>
          <p:nvPr/>
        </p:nvSpPr>
        <p:spPr bwMode="auto">
          <a:xfrm>
            <a:off x="1047204" y="4386771"/>
            <a:ext cx="80021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rtlCol="0">
            <a:spAutoFit/>
          </a:bodyPr>
          <a:lstStyle/>
          <a:p>
            <a:pPr eaLnBrk="0" hangingPunct="0"/>
            <a:r>
              <a:rPr kumimoji="1" lang="zh-CN" altLang="en-US" sz="2400" b="1" dirty="0">
                <a:latin typeface="+mn-ea"/>
                <a:cs typeface="Times New Roman" pitchFamily="18" charset="0"/>
              </a:rPr>
              <a:t>解得</a:t>
            </a:r>
          </a:p>
        </p:txBody>
      </p:sp>
      <p:graphicFrame>
        <p:nvGraphicFramePr>
          <p:cNvPr id="69" name="对象 68">
            <a:extLst>
              <a:ext uri="{FF2B5EF4-FFF2-40B4-BE49-F238E27FC236}">
                <a16:creationId xmlns:a16="http://schemas.microsoft.com/office/drawing/2014/main" id="{9D911D70-1E0C-4855-95AE-1A546B1E6E3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1726116"/>
              </p:ext>
            </p:extLst>
          </p:nvPr>
        </p:nvGraphicFramePr>
        <p:xfrm>
          <a:off x="1957030" y="4228126"/>
          <a:ext cx="3397250" cy="730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772" name="Equation" r:id="rId28" imgW="3390840" imgH="736560" progId="Equation.DSMT4">
                  <p:embed/>
                </p:oleObj>
              </mc:Choice>
              <mc:Fallback>
                <p:oleObj name="Equation" r:id="rId28" imgW="3390840" imgH="736560" progId="Equation.DSMT4">
                  <p:embed/>
                  <p:pic>
                    <p:nvPicPr>
                      <p:cNvPr id="67" name="对象 66">
                        <a:extLst>
                          <a:ext uri="{FF2B5EF4-FFF2-40B4-BE49-F238E27FC236}">
                            <a16:creationId xmlns:a16="http://schemas.microsoft.com/office/drawing/2014/main" id="{84BD47C8-CE81-41DC-BD7C-1ECE0C48161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57030" y="4228126"/>
                        <a:ext cx="3397250" cy="7302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0" name="Object 4">
            <a:extLst>
              <a:ext uri="{FF2B5EF4-FFF2-40B4-BE49-F238E27FC236}">
                <a16:creationId xmlns:a16="http://schemas.microsoft.com/office/drawing/2014/main" id="{3E140A23-05E2-4A6F-B9DF-7D017D6F414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0563493"/>
              </p:ext>
            </p:extLst>
          </p:nvPr>
        </p:nvGraphicFramePr>
        <p:xfrm>
          <a:off x="84575" y="1120049"/>
          <a:ext cx="12827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773" name="Equation" r:id="rId30" imgW="1282680" imgH="393480" progId="Equation.DSMT4">
                  <p:embed/>
                </p:oleObj>
              </mc:Choice>
              <mc:Fallback>
                <p:oleObj name="Equation" r:id="rId30" imgW="1282680" imgH="393480" progId="Equation.DSMT4">
                  <p:embed/>
                  <p:pic>
                    <p:nvPicPr>
                      <p:cNvPr id="26" name="Object 4">
                        <a:extLst>
                          <a:ext uri="{FF2B5EF4-FFF2-40B4-BE49-F238E27FC236}">
                            <a16:creationId xmlns:a16="http://schemas.microsoft.com/office/drawing/2014/main" id="{F6FDED5C-5E4A-4E81-9416-A2702141814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>
                        <a:grayscl/>
                        <a:biLevel thresh="50000"/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575" y="1120049"/>
                        <a:ext cx="1282700" cy="393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" name="Text Box 6">
            <a:extLst>
              <a:ext uri="{FF2B5EF4-FFF2-40B4-BE49-F238E27FC236}">
                <a16:creationId xmlns:a16="http://schemas.microsoft.com/office/drawing/2014/main" id="{0F644963-F066-4403-9FEA-25C89BA198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8964" y="5094730"/>
            <a:ext cx="36576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/>
              <a:t>代入所设方程得</a:t>
            </a:r>
          </a:p>
        </p:txBody>
      </p:sp>
      <p:graphicFrame>
        <p:nvGraphicFramePr>
          <p:cNvPr id="72" name="Object 7">
            <a:extLst>
              <a:ext uri="{FF2B5EF4-FFF2-40B4-BE49-F238E27FC236}">
                <a16:creationId xmlns:a16="http://schemas.microsoft.com/office/drawing/2014/main" id="{B3684912-366D-45A0-AE73-F723881AC31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15824750"/>
              </p:ext>
            </p:extLst>
          </p:nvPr>
        </p:nvGraphicFramePr>
        <p:xfrm>
          <a:off x="2974872" y="4937218"/>
          <a:ext cx="1892300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774" name="Equation" r:id="rId32" imgW="1892160" imgH="838080" progId="Equation.DSMT4">
                  <p:embed/>
                </p:oleObj>
              </mc:Choice>
              <mc:Fallback>
                <p:oleObj name="Equation" r:id="rId32" imgW="1892160" imgH="838080" progId="Equation.DSMT4">
                  <p:embed/>
                  <p:pic>
                    <p:nvPicPr>
                      <p:cNvPr id="27" name="Object 7">
                        <a:extLst>
                          <a:ext uri="{FF2B5EF4-FFF2-40B4-BE49-F238E27FC236}">
                            <a16:creationId xmlns:a16="http://schemas.microsoft.com/office/drawing/2014/main" id="{10C99649-EBFE-483A-A5C7-739AC4C6BA0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74872" y="4937218"/>
                        <a:ext cx="1892300" cy="838200"/>
                      </a:xfrm>
                      <a:prstGeom prst="rect">
                        <a:avLst/>
                      </a:prstGeom>
                      <a:solidFill>
                        <a:srgbClr val="FFC000"/>
                      </a:solidFill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3" name="Text Box 10">
            <a:extLst>
              <a:ext uri="{FF2B5EF4-FFF2-40B4-BE49-F238E27FC236}">
                <a16:creationId xmlns:a16="http://schemas.microsoft.com/office/drawing/2014/main" id="{509D2F5A-4349-4149-AB24-E3EE622E83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41772" y="5136064"/>
            <a:ext cx="35814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>
                <a:solidFill>
                  <a:schemeClr val="accent2"/>
                </a:solidFill>
                <a:ea typeface="黑体" pitchFamily="49" charset="-122"/>
              </a:rPr>
              <a:t>平面的截距式方程</a:t>
            </a:r>
          </a:p>
        </p:txBody>
      </p:sp>
      <p:grpSp>
        <p:nvGrpSpPr>
          <p:cNvPr id="74" name="Group 17">
            <a:extLst>
              <a:ext uri="{FF2B5EF4-FFF2-40B4-BE49-F238E27FC236}">
                <a16:creationId xmlns:a16="http://schemas.microsoft.com/office/drawing/2014/main" id="{72FAF10A-FBB7-4416-AA2E-456032E04FE0}"/>
              </a:ext>
            </a:extLst>
          </p:cNvPr>
          <p:cNvGrpSpPr>
            <a:grpSpLocks/>
          </p:cNvGrpSpPr>
          <p:nvPr/>
        </p:nvGrpSpPr>
        <p:grpSpPr bwMode="auto">
          <a:xfrm>
            <a:off x="1265342" y="5696402"/>
            <a:ext cx="1898650" cy="1179513"/>
            <a:chOff x="631" y="2455"/>
            <a:chExt cx="1196" cy="743"/>
          </a:xfrm>
        </p:grpSpPr>
        <p:graphicFrame>
          <p:nvGraphicFramePr>
            <p:cNvPr id="75" name="Object 11">
              <a:extLst>
                <a:ext uri="{FF2B5EF4-FFF2-40B4-BE49-F238E27FC236}">
                  <a16:creationId xmlns:a16="http://schemas.microsoft.com/office/drawing/2014/main" id="{B4378B53-EC22-4EDB-B495-05CA6CF47293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720993411"/>
                </p:ext>
              </p:extLst>
            </p:nvPr>
          </p:nvGraphicFramePr>
          <p:xfrm>
            <a:off x="631" y="2792"/>
            <a:ext cx="1196" cy="40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6775" name="文档" r:id="rId34" imgW="1678320" imgH="594360" progId="Word.Document.8">
                    <p:embed/>
                  </p:oleObj>
                </mc:Choice>
                <mc:Fallback>
                  <p:oleObj name="文档" r:id="rId34" imgW="1678320" imgH="594360" progId="Word.Document.8">
                    <p:embed/>
                    <p:pic>
                      <p:nvPicPr>
                        <p:cNvPr id="30" name="Object 11">
                          <a:extLst>
                            <a:ext uri="{FF2B5EF4-FFF2-40B4-BE49-F238E27FC236}">
                              <a16:creationId xmlns:a16="http://schemas.microsoft.com/office/drawing/2014/main" id="{FB513CB6-EEAD-42EF-BCC3-7F8ED478A1A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31" y="2792"/>
                          <a:ext cx="1196" cy="40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6" name="Line 12">
              <a:extLst>
                <a:ext uri="{FF2B5EF4-FFF2-40B4-BE49-F238E27FC236}">
                  <a16:creationId xmlns:a16="http://schemas.microsoft.com/office/drawing/2014/main" id="{719BF7AA-7A8A-4E7E-A9D0-BC8C6C22720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26" y="2455"/>
              <a:ext cx="891" cy="473"/>
            </a:xfrm>
            <a:prstGeom prst="line">
              <a:avLst/>
            </a:prstGeom>
            <a:noFill/>
            <a:ln w="28575">
              <a:solidFill>
                <a:srgbClr val="CC0066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400"/>
            </a:p>
          </p:txBody>
        </p:sp>
      </p:grpSp>
      <p:grpSp>
        <p:nvGrpSpPr>
          <p:cNvPr id="77" name="Group 18">
            <a:extLst>
              <a:ext uri="{FF2B5EF4-FFF2-40B4-BE49-F238E27FC236}">
                <a16:creationId xmlns:a16="http://schemas.microsoft.com/office/drawing/2014/main" id="{8943F9F7-A458-4ED1-9C2C-945A5F3AF148}"/>
              </a:ext>
            </a:extLst>
          </p:cNvPr>
          <p:cNvGrpSpPr>
            <a:grpSpLocks/>
          </p:cNvGrpSpPr>
          <p:nvPr/>
        </p:nvGrpSpPr>
        <p:grpSpPr bwMode="auto">
          <a:xfrm>
            <a:off x="3462442" y="5755138"/>
            <a:ext cx="1873250" cy="1111250"/>
            <a:chOff x="2063" y="2444"/>
            <a:chExt cx="1180" cy="700"/>
          </a:xfrm>
        </p:grpSpPr>
        <p:graphicFrame>
          <p:nvGraphicFramePr>
            <p:cNvPr id="78" name="Object 13">
              <a:extLst>
                <a:ext uri="{FF2B5EF4-FFF2-40B4-BE49-F238E27FC236}">
                  <a16:creationId xmlns:a16="http://schemas.microsoft.com/office/drawing/2014/main" id="{DA82656A-D582-45BC-885D-58C7F6A5592E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439426909"/>
                </p:ext>
              </p:extLst>
            </p:nvPr>
          </p:nvGraphicFramePr>
          <p:xfrm>
            <a:off x="2063" y="2724"/>
            <a:ext cx="1180" cy="42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6776" name="文档" r:id="rId36" imgW="1678320" imgH="594360" progId="Word.Document.8">
                    <p:embed/>
                  </p:oleObj>
                </mc:Choice>
                <mc:Fallback>
                  <p:oleObj name="文档" r:id="rId36" imgW="1678320" imgH="594360" progId="Word.Document.8">
                    <p:embed/>
                    <p:pic>
                      <p:nvPicPr>
                        <p:cNvPr id="33" name="Object 13">
                          <a:extLst>
                            <a:ext uri="{FF2B5EF4-FFF2-40B4-BE49-F238E27FC236}">
                              <a16:creationId xmlns:a16="http://schemas.microsoft.com/office/drawing/2014/main" id="{BDEB1684-4F12-46AB-B8DD-C0EDDF0B5A1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63" y="2724"/>
                          <a:ext cx="1180" cy="42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9" name="Line 14">
              <a:extLst>
                <a:ext uri="{FF2B5EF4-FFF2-40B4-BE49-F238E27FC236}">
                  <a16:creationId xmlns:a16="http://schemas.microsoft.com/office/drawing/2014/main" id="{6E90E2B8-2000-4DD0-9271-88BD79D82DA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2184" y="2444"/>
              <a:ext cx="38" cy="385"/>
            </a:xfrm>
            <a:prstGeom prst="line">
              <a:avLst/>
            </a:prstGeom>
            <a:noFill/>
            <a:ln w="28575">
              <a:solidFill>
                <a:srgbClr val="CC0066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400"/>
            </a:p>
          </p:txBody>
        </p:sp>
      </p:grpSp>
      <p:grpSp>
        <p:nvGrpSpPr>
          <p:cNvPr id="80" name="Group 19">
            <a:extLst>
              <a:ext uri="{FF2B5EF4-FFF2-40B4-BE49-F238E27FC236}">
                <a16:creationId xmlns:a16="http://schemas.microsoft.com/office/drawing/2014/main" id="{1303D7CF-70FF-41FF-A1A2-E57EDFBB95F0}"/>
              </a:ext>
            </a:extLst>
          </p:cNvPr>
          <p:cNvGrpSpPr>
            <a:grpSpLocks/>
          </p:cNvGrpSpPr>
          <p:nvPr/>
        </p:nvGrpSpPr>
        <p:grpSpPr bwMode="auto">
          <a:xfrm>
            <a:off x="4351442" y="5688704"/>
            <a:ext cx="3348038" cy="1165225"/>
            <a:chOff x="2623" y="2470"/>
            <a:chExt cx="2109" cy="734"/>
          </a:xfrm>
        </p:grpSpPr>
        <p:graphicFrame>
          <p:nvGraphicFramePr>
            <p:cNvPr id="81" name="Object 15">
              <a:extLst>
                <a:ext uri="{FF2B5EF4-FFF2-40B4-BE49-F238E27FC236}">
                  <a16:creationId xmlns:a16="http://schemas.microsoft.com/office/drawing/2014/main" id="{4800E74C-2BDB-40CF-8748-28581218122B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221260324"/>
                </p:ext>
              </p:extLst>
            </p:nvPr>
          </p:nvGraphicFramePr>
          <p:xfrm>
            <a:off x="3552" y="2784"/>
            <a:ext cx="1180" cy="42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6777" name="Document" r:id="rId38" imgW="1672435" imgH="593422" progId="Word.Document.8">
                    <p:embed/>
                  </p:oleObj>
                </mc:Choice>
                <mc:Fallback>
                  <p:oleObj name="Document" r:id="rId38" imgW="1672435" imgH="593422" progId="Word.Document.8">
                    <p:embed/>
                    <p:pic>
                      <p:nvPicPr>
                        <p:cNvPr id="36" name="Object 15">
                          <a:extLst>
                            <a:ext uri="{FF2B5EF4-FFF2-40B4-BE49-F238E27FC236}">
                              <a16:creationId xmlns:a16="http://schemas.microsoft.com/office/drawing/2014/main" id="{925C22AC-605C-4BCC-9C0A-CB980ABF4D6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9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52" y="2784"/>
                          <a:ext cx="1180" cy="42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2" name="Line 16">
              <a:extLst>
                <a:ext uri="{FF2B5EF4-FFF2-40B4-BE49-F238E27FC236}">
                  <a16:creationId xmlns:a16="http://schemas.microsoft.com/office/drawing/2014/main" id="{C4447261-1213-4874-BD2C-E8C1842C023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2623" y="2470"/>
              <a:ext cx="966" cy="478"/>
            </a:xfrm>
            <a:prstGeom prst="line">
              <a:avLst/>
            </a:prstGeom>
            <a:noFill/>
            <a:ln w="28575">
              <a:solidFill>
                <a:srgbClr val="CC0066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400"/>
            </a:p>
          </p:txBody>
        </p:sp>
      </p:grpSp>
      <p:sp>
        <p:nvSpPr>
          <p:cNvPr id="83" name="TextBox 20">
            <a:extLst>
              <a:ext uri="{FF2B5EF4-FFF2-40B4-BE49-F238E27FC236}">
                <a16:creationId xmlns:a16="http://schemas.microsoft.com/office/drawing/2014/main" id="{DE69073E-8B9A-417F-9245-CFD122161A53}"/>
              </a:ext>
            </a:extLst>
          </p:cNvPr>
          <p:cNvSpPr txBox="1"/>
          <p:nvPr/>
        </p:nvSpPr>
        <p:spPr bwMode="auto">
          <a:xfrm>
            <a:off x="7861223" y="5131948"/>
            <a:ext cx="87395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rtlCol="0">
            <a:spAutoFit/>
          </a:bodyPr>
          <a:lstStyle/>
          <a:p>
            <a:pPr eaLnBrk="0" hangingPunct="0"/>
            <a:r>
              <a:rPr kumimoji="1" lang="zh-CN" altLang="en-US" sz="2400" b="1" dirty="0">
                <a:solidFill>
                  <a:srgbClr val="7030A0"/>
                </a:solidFill>
                <a:latin typeface="+mn-ea"/>
                <a:cs typeface="Times New Roman" pitchFamily="18" charset="0"/>
              </a:rPr>
              <a:t>证毕</a:t>
            </a:r>
            <a:r>
              <a:rPr kumimoji="1" lang="en-US" altLang="zh-CN" sz="2400" b="1" dirty="0">
                <a:solidFill>
                  <a:srgbClr val="7030A0"/>
                </a:solidFill>
                <a:latin typeface="+mn-ea"/>
                <a:cs typeface="Times New Roman" pitchFamily="18" charset="0"/>
              </a:rPr>
              <a:t>.</a:t>
            </a:r>
            <a:endParaRPr kumimoji="1" lang="zh-CN" altLang="en-US" sz="2400" b="1" dirty="0">
              <a:solidFill>
                <a:srgbClr val="7030A0"/>
              </a:solidFill>
              <a:latin typeface="+mn-ea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7408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513"/>
    </mc:Choice>
    <mc:Fallback xmlns="">
      <p:transition advTm="45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500"/>
                            </p:stCondLst>
                            <p:childTnLst>
                              <p:par>
                                <p:cTn id="8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43" grpId="0" animBg="1"/>
      <p:bldP spid="25" grpId="0" build="p" autoUpdateAnimBg="0"/>
      <p:bldP spid="28" grpId="0" build="p" autoUpdateAnimBg="0" advAuto="0"/>
      <p:bldP spid="44" grpId="0" build="p" autoUpdateAnimBg="0"/>
      <p:bldP spid="63" grpId="0"/>
      <p:bldP spid="64" grpId="0"/>
      <p:bldP spid="68" grpId="0"/>
      <p:bldP spid="73" grpId="0" autoUpdateAnimBg="0"/>
      <p:bldP spid="8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extBox 8">
            <a:extLst>
              <a:ext uri="{FF2B5EF4-FFF2-40B4-BE49-F238E27FC236}">
                <a16:creationId xmlns:a16="http://schemas.microsoft.com/office/drawing/2014/main" id="{213C447F-AA35-4354-BC7E-21E77502398C}"/>
              </a:ext>
            </a:extLst>
          </p:cNvPr>
          <p:cNvSpPr txBox="1"/>
          <p:nvPr/>
        </p:nvSpPr>
        <p:spPr>
          <a:xfrm>
            <a:off x="0" y="1555015"/>
            <a:ext cx="6947338" cy="461665"/>
          </a:xfrm>
          <a:prstGeom prst="rect">
            <a:avLst/>
          </a:prstGeom>
          <a:solidFill>
            <a:srgbClr val="FFDDDD"/>
          </a:solidFill>
          <a:ln>
            <a:noFill/>
          </a:ln>
          <a:scene3d>
            <a:camera prst="orthographicFront"/>
            <a:lightRig rig="threePt" dir="t"/>
          </a:scene3d>
          <a:sp3d>
            <a:bevelT w="0" h="0" prst="relaxedInset"/>
          </a:sp3d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n-US" altLang="zh-CN" sz="2400" b="1" dirty="0">
                <a:solidFill>
                  <a:srgbClr val="153537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                  (</a:t>
            </a:r>
            <a:r>
              <a:rPr lang="zh-CN" altLang="en-US" sz="2400" b="1" dirty="0">
                <a:solidFill>
                  <a:srgbClr val="153537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点到平面的距离公式</a:t>
            </a:r>
            <a:r>
              <a:rPr lang="en-US" altLang="zh-CN" sz="2400" b="1" dirty="0">
                <a:solidFill>
                  <a:srgbClr val="153537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) 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4D3D4B5-7882-47CE-A70C-6685185C2E02}"/>
              </a:ext>
            </a:extLst>
          </p:cNvPr>
          <p:cNvSpPr/>
          <p:nvPr/>
        </p:nvSpPr>
        <p:spPr>
          <a:xfrm>
            <a:off x="1" y="0"/>
            <a:ext cx="9143999" cy="428626"/>
          </a:xfrm>
          <a:prstGeom prst="rect">
            <a:avLst/>
          </a:prstGeom>
          <a:solidFill>
            <a:srgbClr val="2B6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2" name="灯片编号占位符 1">
            <a:extLst>
              <a:ext uri="{FF2B5EF4-FFF2-40B4-BE49-F238E27FC236}">
                <a16:creationId xmlns:a16="http://schemas.microsoft.com/office/drawing/2014/main" id="{D90A2D96-0F27-4527-9E96-4A411FF71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72404" y="6326970"/>
            <a:ext cx="856084" cy="457200"/>
          </a:xfrm>
        </p:spPr>
        <p:txBody>
          <a:bodyPr/>
          <a:lstStyle/>
          <a:p>
            <a:fld id="{F9F5586C-925A-4B27-9272-30BB710014DC}" type="slidenum">
              <a:rPr lang="en-US" altLang="zh-CN" smtClean="0"/>
              <a:t>12</a:t>
            </a:fld>
            <a:endParaRPr lang="en-US" altLang="zh-CN" dirty="0"/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B8828848-81B0-4D64-A876-F8D489099316}"/>
              </a:ext>
            </a:extLst>
          </p:cNvPr>
          <p:cNvSpPr/>
          <p:nvPr/>
        </p:nvSpPr>
        <p:spPr bwMode="auto">
          <a:xfrm>
            <a:off x="8544930" y="6447570"/>
            <a:ext cx="216000" cy="216000"/>
          </a:xfrm>
          <a:prstGeom prst="ellipse">
            <a:avLst/>
          </a:prstGeom>
          <a:solidFill>
            <a:srgbClr val="CC33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88D7B401-5DFE-4896-8189-713DFBF73ECD}"/>
              </a:ext>
            </a:extLst>
          </p:cNvPr>
          <p:cNvSpPr/>
          <p:nvPr/>
        </p:nvSpPr>
        <p:spPr>
          <a:xfrm>
            <a:off x="4303324" y="60950"/>
            <a:ext cx="2010113" cy="31314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B5FBF85A-5067-4A38-A612-02E603E1BFF1}"/>
              </a:ext>
            </a:extLst>
          </p:cNvPr>
          <p:cNvSpPr/>
          <p:nvPr/>
        </p:nvSpPr>
        <p:spPr>
          <a:xfrm>
            <a:off x="4303324" y="81477"/>
            <a:ext cx="1983176" cy="29109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altLang="zh-CN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6.2.1</a:t>
            </a:r>
            <a:r>
              <a:rPr lang="zh-CN" altLang="en-US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平面及其方程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66463592-0FDF-4D3E-9619-C3C31CD73405}"/>
              </a:ext>
            </a:extLst>
          </p:cNvPr>
          <p:cNvSpPr/>
          <p:nvPr/>
        </p:nvSpPr>
        <p:spPr>
          <a:xfrm>
            <a:off x="6337737" y="60950"/>
            <a:ext cx="2808899" cy="31314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39CF53CF-A85F-4D59-A95B-52DA4EB99053}"/>
              </a:ext>
            </a:extLst>
          </p:cNvPr>
          <p:cNvSpPr/>
          <p:nvPr/>
        </p:nvSpPr>
        <p:spPr>
          <a:xfrm>
            <a:off x="6001407" y="81477"/>
            <a:ext cx="3118293" cy="291093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altLang="zh-CN"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6.2.2</a:t>
            </a:r>
            <a:r>
              <a:rPr lang="zh-CN" altLang="en-US"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空间直线及其方程</a:t>
            </a:r>
          </a:p>
        </p:txBody>
      </p:sp>
      <p:sp>
        <p:nvSpPr>
          <p:cNvPr id="84" name="Text Box 5">
            <a:extLst>
              <a:ext uri="{FF2B5EF4-FFF2-40B4-BE49-F238E27FC236}">
                <a16:creationId xmlns:a16="http://schemas.microsoft.com/office/drawing/2014/main" id="{CEA3B5A2-D366-4224-9315-B801AE96E7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55570"/>
            <a:ext cx="6286500" cy="523220"/>
          </a:xfrm>
          <a:prstGeom prst="rect">
            <a:avLst/>
          </a:prstGeom>
          <a:solidFill>
            <a:srgbClr val="C00000"/>
          </a:solidFill>
          <a:ln>
            <a:solidFill>
              <a:srgbClr val="FFFF00"/>
            </a:solidFill>
          </a:ln>
          <a:effectLst>
            <a:reflection blurRad="6350" stA="52000" endA="300" endPos="35000" dir="5400000" sy="-100000" algn="bl" rotWithShape="0"/>
          </a:effectLst>
          <a:extLst/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800" b="1" dirty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二</a:t>
            </a:r>
            <a:r>
              <a:rPr lang="en-US" altLang="zh-CN" sz="2800" b="1" dirty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.</a:t>
            </a:r>
            <a:r>
              <a:rPr lang="zh-CN" altLang="en-US" sz="2800" b="1" dirty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点到平面的距离和两平面的夹角</a:t>
            </a:r>
            <a:r>
              <a:rPr lang="en-US" altLang="zh-CN" sz="2800" b="1" dirty="0">
                <a:solidFill>
                  <a:schemeClr val="accent6">
                    <a:lumMod val="50000"/>
                  </a:schemeClr>
                </a:solidFill>
                <a:latin typeface="黑体" pitchFamily="49" charset="-122"/>
                <a:ea typeface="黑体" pitchFamily="49" charset="-122"/>
              </a:rPr>
              <a:t> </a:t>
            </a:r>
            <a:r>
              <a:rPr lang="zh-CN" altLang="zh-CN" sz="2800" b="1" dirty="0">
                <a:latin typeface="黑体" pitchFamily="49" charset="-122"/>
                <a:ea typeface="黑体" pitchFamily="49" charset="-122"/>
              </a:rPr>
              <a:t> </a:t>
            </a:r>
            <a:r>
              <a:rPr lang="en-US" altLang="zh-CN" sz="2800" b="1" dirty="0">
                <a:latin typeface="黑体" pitchFamily="49" charset="-122"/>
                <a:ea typeface="黑体" pitchFamily="49" charset="-122"/>
              </a:rPr>
              <a:t> </a:t>
            </a:r>
            <a:endParaRPr kumimoji="1" lang="zh-CN" altLang="en-US" sz="2800" b="1" dirty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85" name="TextBox 14">
            <a:extLst>
              <a:ext uri="{FF2B5EF4-FFF2-40B4-BE49-F238E27FC236}">
                <a16:creationId xmlns:a16="http://schemas.microsoft.com/office/drawing/2014/main" id="{F11F3E77-5637-4B59-A906-F5FF207BB0A1}"/>
              </a:ext>
            </a:extLst>
          </p:cNvPr>
          <p:cNvSpPr txBox="1"/>
          <p:nvPr/>
        </p:nvSpPr>
        <p:spPr>
          <a:xfrm>
            <a:off x="18900" y="996990"/>
            <a:ext cx="3842339" cy="523220"/>
          </a:xfrm>
          <a:prstGeom prst="rect">
            <a:avLst/>
          </a:prstGeom>
          <a:solidFill>
            <a:srgbClr val="0070C0"/>
          </a:solidFill>
          <a:ln>
            <a:solidFill>
              <a:schemeClr val="bg1">
                <a:lumMod val="95000"/>
              </a:schemeClr>
            </a:solidFill>
          </a:ln>
          <a:scene3d>
            <a:camera prst="orthographicFront"/>
            <a:lightRig rig="threePt" dir="t"/>
          </a:scene3d>
          <a:sp3d>
            <a:bevelT w="0" h="0" prst="relaxedInset"/>
          </a:sp3d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n-US" altLang="zh-CN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1. </a:t>
            </a:r>
            <a:r>
              <a:rPr lang="zh-CN" alt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点到平面的距离</a:t>
            </a:r>
          </a:p>
        </p:txBody>
      </p:sp>
      <p:sp>
        <p:nvSpPr>
          <p:cNvPr id="86" name="TextBox 3">
            <a:extLst>
              <a:ext uri="{FF2B5EF4-FFF2-40B4-BE49-F238E27FC236}">
                <a16:creationId xmlns:a16="http://schemas.microsoft.com/office/drawing/2014/main" id="{2F055698-8432-45E2-9BFF-29D7FC858AA1}"/>
              </a:ext>
            </a:extLst>
          </p:cNvPr>
          <p:cNvSpPr txBox="1"/>
          <p:nvPr/>
        </p:nvSpPr>
        <p:spPr bwMode="auto">
          <a:xfrm>
            <a:off x="62632" y="1562660"/>
            <a:ext cx="141577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rtlCol="0">
            <a:spAutoFit/>
          </a:bodyPr>
          <a:lstStyle/>
          <a:p>
            <a:pPr eaLnBrk="0" hangingPunct="0"/>
            <a:r>
              <a:rPr kumimoji="1" lang="zh-CN" altLang="en-US" sz="2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命题</a:t>
            </a:r>
            <a:r>
              <a:rPr kumimoji="1" lang="en-US" altLang="zh-CN" sz="2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6.2.1</a:t>
            </a:r>
            <a:endParaRPr kumimoji="1"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7" name="Text Box 2">
            <a:extLst>
              <a:ext uri="{FF2B5EF4-FFF2-40B4-BE49-F238E27FC236}">
                <a16:creationId xmlns:a16="http://schemas.microsoft.com/office/drawing/2014/main" id="{A42A4FF9-F8E8-467F-B58C-9989C316BB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4267" y="2764162"/>
            <a:ext cx="19812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外一点</a:t>
            </a:r>
            <a:r>
              <a:rPr kumimoji="1"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则</a:t>
            </a:r>
          </a:p>
        </p:txBody>
      </p:sp>
      <p:graphicFrame>
        <p:nvGraphicFramePr>
          <p:cNvPr id="88" name="Object 3">
            <a:extLst>
              <a:ext uri="{FF2B5EF4-FFF2-40B4-BE49-F238E27FC236}">
                <a16:creationId xmlns:a16="http://schemas.microsoft.com/office/drawing/2014/main" id="{9893F350-DC9F-4C61-A358-7E9C34A4C09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23213286"/>
              </p:ext>
            </p:extLst>
          </p:nvPr>
        </p:nvGraphicFramePr>
        <p:xfrm>
          <a:off x="1268786" y="2155595"/>
          <a:ext cx="17780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698" name="Equation" r:id="rId4" imgW="1777680" imgH="431640" progId="Equation.DSMT4">
                  <p:embed/>
                </p:oleObj>
              </mc:Choice>
              <mc:Fallback>
                <p:oleObj name="Equation" r:id="rId4" imgW="1777680" imgH="431640" progId="Equation.DSMT4">
                  <p:embed/>
                  <p:pic>
                    <p:nvPicPr>
                      <p:cNvPr id="23" name="Object 3">
                        <a:extLst>
                          <a:ext uri="{FF2B5EF4-FFF2-40B4-BE49-F238E27FC236}">
                            <a16:creationId xmlns:a16="http://schemas.microsoft.com/office/drawing/2014/main" id="{77D141D3-19A0-4B81-A1BC-6383BD076AB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grayscl/>
                        <a:biLevel thresh="50000"/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68786" y="2155595"/>
                        <a:ext cx="1778000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9" name="Object 4">
            <a:extLst>
              <a:ext uri="{FF2B5EF4-FFF2-40B4-BE49-F238E27FC236}">
                <a16:creationId xmlns:a16="http://schemas.microsoft.com/office/drawing/2014/main" id="{9940C4DF-D0EA-44B8-87CC-B1A64832F22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15940301"/>
              </p:ext>
            </p:extLst>
          </p:nvPr>
        </p:nvGraphicFramePr>
        <p:xfrm>
          <a:off x="4448824" y="2189515"/>
          <a:ext cx="3260725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699" name="Equation" r:id="rId6" imgW="3263760" imgH="393480" progId="Equation.DSMT4">
                  <p:embed/>
                </p:oleObj>
              </mc:Choice>
              <mc:Fallback>
                <p:oleObj name="Equation" r:id="rId6" imgW="3263760" imgH="393480" progId="Equation.DSMT4">
                  <p:embed/>
                  <p:pic>
                    <p:nvPicPr>
                      <p:cNvPr id="24" name="Object 4">
                        <a:extLst>
                          <a:ext uri="{FF2B5EF4-FFF2-40B4-BE49-F238E27FC236}">
                            <a16:creationId xmlns:a16="http://schemas.microsoft.com/office/drawing/2014/main" id="{4E5067DD-3586-47D7-A116-1C5B8A8D14F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grayscl/>
                        <a:biLevel thresh="50000"/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48824" y="2189515"/>
                        <a:ext cx="3260725" cy="393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0" name="Text Box 13">
            <a:extLst>
              <a:ext uri="{FF2B5EF4-FFF2-40B4-BE49-F238E27FC236}">
                <a16:creationId xmlns:a16="http://schemas.microsoft.com/office/drawing/2014/main" id="{135FC793-A5A3-497E-8FAC-0E3E18F92C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17333" y="2171471"/>
            <a:ext cx="194421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是平面</a:t>
            </a: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：</a:t>
            </a:r>
            <a:endParaRPr kumimoji="1"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1" name="Text Box 14">
            <a:extLst>
              <a:ext uri="{FF2B5EF4-FFF2-40B4-BE49-F238E27FC236}">
                <a16:creationId xmlns:a16="http://schemas.microsoft.com/office/drawing/2014/main" id="{756171BE-7342-4813-A9B9-B07CC60C07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48396" y="2785096"/>
            <a:ext cx="359444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到平面 </a:t>
            </a: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 </a:t>
            </a: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的距离</a:t>
            </a:r>
            <a:r>
              <a:rPr kumimoji="1"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kumimoji="1" lang="en-US" altLang="zh-CN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为</a:t>
            </a:r>
            <a:r>
              <a:rPr kumimoji="1" lang="en-US" altLang="zh-CN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kumimoji="1" lang="en-US" altLang="zh-CN" sz="2400" b="1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92" name="Object 15">
            <a:extLst>
              <a:ext uri="{FF2B5EF4-FFF2-40B4-BE49-F238E27FC236}">
                <a16:creationId xmlns:a16="http://schemas.microsoft.com/office/drawing/2014/main" id="{C497C450-BCBB-4945-92A5-80022DE4993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78702375"/>
              </p:ext>
            </p:extLst>
          </p:nvPr>
        </p:nvGraphicFramePr>
        <p:xfrm>
          <a:off x="1709489" y="2798207"/>
          <a:ext cx="3556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700" name="Equation" r:id="rId8" imgW="355320" imgH="431640" progId="Equation.DSMT4">
                  <p:embed/>
                </p:oleObj>
              </mc:Choice>
              <mc:Fallback>
                <p:oleObj name="Equation" r:id="rId8" imgW="355320" imgH="431640" progId="Equation.DSMT4">
                  <p:embed/>
                  <p:pic>
                    <p:nvPicPr>
                      <p:cNvPr id="27" name="Object 15">
                        <a:extLst>
                          <a:ext uri="{FF2B5EF4-FFF2-40B4-BE49-F238E27FC236}">
                            <a16:creationId xmlns:a16="http://schemas.microsoft.com/office/drawing/2014/main" id="{E3126EF4-3AC1-44DE-9A5C-85AE796A7A3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09489" y="2798207"/>
                        <a:ext cx="355600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3" name="对象 92">
            <a:extLst>
              <a:ext uri="{FF2B5EF4-FFF2-40B4-BE49-F238E27FC236}">
                <a16:creationId xmlns:a16="http://schemas.microsoft.com/office/drawing/2014/main" id="{BDD2F749-A08B-4091-AAC8-19B1F7461A2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8337945"/>
              </p:ext>
            </p:extLst>
          </p:nvPr>
        </p:nvGraphicFramePr>
        <p:xfrm>
          <a:off x="2048396" y="3236236"/>
          <a:ext cx="3944938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701" name="Equation" r:id="rId10" imgW="3936960" imgH="990360" progId="Equation.DSMT4">
                  <p:embed/>
                </p:oleObj>
              </mc:Choice>
              <mc:Fallback>
                <p:oleObj name="Equation" r:id="rId10" imgW="3936960" imgH="990360" progId="Equation.DSMT4">
                  <p:embed/>
                  <p:pic>
                    <p:nvPicPr>
                      <p:cNvPr id="28" name="对象 27">
                        <a:extLst>
                          <a:ext uri="{FF2B5EF4-FFF2-40B4-BE49-F238E27FC236}">
                            <a16:creationId xmlns:a16="http://schemas.microsoft.com/office/drawing/2014/main" id="{025194AB-936F-45AC-B970-9837C48C5D8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48396" y="3236236"/>
                        <a:ext cx="3944938" cy="990600"/>
                      </a:xfrm>
                      <a:prstGeom prst="rect">
                        <a:avLst/>
                      </a:prstGeom>
                      <a:solidFill>
                        <a:srgbClr val="FFC000"/>
                      </a:solidFill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4" name="TextBox 46">
            <a:extLst>
              <a:ext uri="{FF2B5EF4-FFF2-40B4-BE49-F238E27FC236}">
                <a16:creationId xmlns:a16="http://schemas.microsoft.com/office/drawing/2014/main" id="{330150BB-9D6C-4173-9CD2-5B2E53132747}"/>
              </a:ext>
            </a:extLst>
          </p:cNvPr>
          <p:cNvSpPr txBox="1"/>
          <p:nvPr/>
        </p:nvSpPr>
        <p:spPr bwMode="auto">
          <a:xfrm>
            <a:off x="779487" y="4283901"/>
            <a:ext cx="80021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rtlCol="0">
            <a:spAutoFit/>
          </a:bodyPr>
          <a:lstStyle/>
          <a:p>
            <a:pPr eaLnBrk="0" hangingPunct="0"/>
            <a:r>
              <a:rPr kumimoji="1" lang="zh-CN" altLang="en-US" sz="2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证：</a:t>
            </a:r>
          </a:p>
        </p:txBody>
      </p:sp>
      <p:sp>
        <p:nvSpPr>
          <p:cNvPr id="95" name="Text Box 9">
            <a:extLst>
              <a:ext uri="{FF2B5EF4-FFF2-40B4-BE49-F238E27FC236}">
                <a16:creationId xmlns:a16="http://schemas.microsoft.com/office/drawing/2014/main" id="{8FE73236-38BB-40E2-8AE3-8151CCF8D1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1223" y="4275542"/>
            <a:ext cx="33528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设平面法向量为</a:t>
            </a:r>
          </a:p>
        </p:txBody>
      </p:sp>
      <p:sp>
        <p:nvSpPr>
          <p:cNvPr id="96" name="Text Box 11">
            <a:extLst>
              <a:ext uri="{FF2B5EF4-FFF2-40B4-BE49-F238E27FC236}">
                <a16:creationId xmlns:a16="http://schemas.microsoft.com/office/drawing/2014/main" id="{AF6F6C31-0E80-4665-BB89-5A93E7078E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22097" y="4317883"/>
            <a:ext cx="28194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在平面上取一点</a:t>
            </a:r>
          </a:p>
        </p:txBody>
      </p:sp>
      <p:grpSp>
        <p:nvGrpSpPr>
          <p:cNvPr id="97" name="Group 38">
            <a:extLst>
              <a:ext uri="{FF2B5EF4-FFF2-40B4-BE49-F238E27FC236}">
                <a16:creationId xmlns:a16="http://schemas.microsoft.com/office/drawing/2014/main" id="{2FEF1087-F8CF-4487-B12D-A07898B7A168}"/>
              </a:ext>
            </a:extLst>
          </p:cNvPr>
          <p:cNvGrpSpPr>
            <a:grpSpLocks/>
          </p:cNvGrpSpPr>
          <p:nvPr/>
        </p:nvGrpSpPr>
        <p:grpSpPr bwMode="auto">
          <a:xfrm>
            <a:off x="3598021" y="4351866"/>
            <a:ext cx="2084388" cy="393700"/>
            <a:chOff x="465" y="1383"/>
            <a:chExt cx="1313" cy="248"/>
          </a:xfrm>
        </p:grpSpPr>
        <p:graphicFrame>
          <p:nvGraphicFramePr>
            <p:cNvPr id="98" name="Object 39">
              <a:extLst>
                <a:ext uri="{FF2B5EF4-FFF2-40B4-BE49-F238E27FC236}">
                  <a16:creationId xmlns:a16="http://schemas.microsoft.com/office/drawing/2014/main" id="{F3E493C8-EBF8-4459-8079-4315C6D83AEF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636985313"/>
                </p:ext>
              </p:extLst>
            </p:nvPr>
          </p:nvGraphicFramePr>
          <p:xfrm>
            <a:off x="490" y="1383"/>
            <a:ext cx="1288" cy="2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7702" name="Equation" r:id="rId12" imgW="2044440" imgH="393480" progId="Equation.DSMT4">
                    <p:embed/>
                  </p:oleObj>
                </mc:Choice>
                <mc:Fallback>
                  <p:oleObj name="Equation" r:id="rId12" imgW="2044440" imgH="393480" progId="Equation.DSMT4">
                    <p:embed/>
                    <p:pic>
                      <p:nvPicPr>
                        <p:cNvPr id="33" name="Object 39">
                          <a:extLst>
                            <a:ext uri="{FF2B5EF4-FFF2-40B4-BE49-F238E27FC236}">
                              <a16:creationId xmlns:a16="http://schemas.microsoft.com/office/drawing/2014/main" id="{9287CA66-F74F-4A60-99F3-8128974D8E41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90" y="1383"/>
                          <a:ext cx="1288" cy="24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9" name="Line 40">
              <a:extLst>
                <a:ext uri="{FF2B5EF4-FFF2-40B4-BE49-F238E27FC236}">
                  <a16:creationId xmlns:a16="http://schemas.microsoft.com/office/drawing/2014/main" id="{686C35A8-CA40-4458-9EC2-748BB9FE47E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5" y="1392"/>
              <a:ext cx="159" cy="0"/>
            </a:xfrm>
            <a:prstGeom prst="line">
              <a:avLst/>
            </a:prstGeom>
            <a:noFill/>
            <a:ln w="9525">
              <a:solidFill>
                <a:schemeClr val="tx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aphicFrame>
        <p:nvGraphicFramePr>
          <p:cNvPr id="100" name="Object 10">
            <a:extLst>
              <a:ext uri="{FF2B5EF4-FFF2-40B4-BE49-F238E27FC236}">
                <a16:creationId xmlns:a16="http://schemas.microsoft.com/office/drawing/2014/main" id="{C0092AF6-4BDF-430C-8D26-E981F3FE576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61112050"/>
              </p:ext>
            </p:extLst>
          </p:nvPr>
        </p:nvGraphicFramePr>
        <p:xfrm>
          <a:off x="774700" y="5019675"/>
          <a:ext cx="16256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703" name="Equation" r:id="rId14" imgW="1625400" imgH="431640" progId="Equation.DSMT4">
                  <p:embed/>
                </p:oleObj>
              </mc:Choice>
              <mc:Fallback>
                <p:oleObj name="Equation" r:id="rId14" imgW="1625400" imgH="431640" progId="Equation.DSMT4">
                  <p:embed/>
                  <p:pic>
                    <p:nvPicPr>
                      <p:cNvPr id="35" name="Object 10">
                        <a:extLst>
                          <a:ext uri="{FF2B5EF4-FFF2-40B4-BE49-F238E27FC236}">
                            <a16:creationId xmlns:a16="http://schemas.microsoft.com/office/drawing/2014/main" id="{E472B346-BD4E-4D2C-80A5-989964C9F79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4700" y="5019675"/>
                        <a:ext cx="1625600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1" name="Text Box 16">
            <a:extLst>
              <a:ext uri="{FF2B5EF4-FFF2-40B4-BE49-F238E27FC236}">
                <a16:creationId xmlns:a16="http://schemas.microsoft.com/office/drawing/2014/main" id="{75871287-0AE4-43AA-92C9-8E9106B37C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38921" y="4946501"/>
            <a:ext cx="4038600" cy="5047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0" hangingPunct="0">
              <a:lnSpc>
                <a:spcPct val="120000"/>
              </a:lnSpc>
            </a:pP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则</a:t>
            </a:r>
            <a:r>
              <a:rPr kumimoji="1"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kumimoji="1" lang="en-US" altLang="zh-CN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到平面的距离为</a:t>
            </a:r>
          </a:p>
        </p:txBody>
      </p:sp>
      <p:sp>
        <p:nvSpPr>
          <p:cNvPr id="103" name="TextBox 3">
            <a:extLst>
              <a:ext uri="{FF2B5EF4-FFF2-40B4-BE49-F238E27FC236}">
                <a16:creationId xmlns:a16="http://schemas.microsoft.com/office/drawing/2014/main" id="{587B9E0A-C867-4BD4-AF70-280B0C8320F2}"/>
              </a:ext>
            </a:extLst>
          </p:cNvPr>
          <p:cNvSpPr txBox="1"/>
          <p:nvPr/>
        </p:nvSpPr>
        <p:spPr bwMode="auto">
          <a:xfrm>
            <a:off x="849867" y="2133668"/>
            <a:ext cx="49244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rtlCol="0">
            <a:spAutoFit/>
          </a:bodyPr>
          <a:lstStyle/>
          <a:p>
            <a:pPr eaLnBrk="0" hangingPunct="0"/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设</a:t>
            </a:r>
          </a:p>
        </p:txBody>
      </p:sp>
      <p:graphicFrame>
        <p:nvGraphicFramePr>
          <p:cNvPr id="104" name="Object 25">
            <a:extLst>
              <a:ext uri="{FF2B5EF4-FFF2-40B4-BE49-F238E27FC236}">
                <a16:creationId xmlns:a16="http://schemas.microsoft.com/office/drawing/2014/main" id="{2644D41E-CE67-4A96-AAB4-6F69ACC4293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29815314"/>
              </p:ext>
            </p:extLst>
          </p:nvPr>
        </p:nvGraphicFramePr>
        <p:xfrm>
          <a:off x="8429687" y="2483338"/>
          <a:ext cx="244475" cy="328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704" name="Equation" r:id="rId16" imgW="279360" imgH="380880" progId="Equation.DSMT4">
                  <p:embed/>
                </p:oleObj>
              </mc:Choice>
              <mc:Fallback>
                <p:oleObj name="Equation" r:id="rId16" imgW="279360" imgH="380880" progId="Equation.DSMT4">
                  <p:embed/>
                  <p:pic>
                    <p:nvPicPr>
                      <p:cNvPr id="44" name="Object 25">
                        <a:extLst>
                          <a:ext uri="{FF2B5EF4-FFF2-40B4-BE49-F238E27FC236}">
                            <a16:creationId xmlns:a16="http://schemas.microsoft.com/office/drawing/2014/main" id="{06081C77-C133-4A52-882C-A1A10DA8510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29687" y="2483338"/>
                        <a:ext cx="244475" cy="3286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5" name="AutoShape 26">
            <a:extLst>
              <a:ext uri="{FF2B5EF4-FFF2-40B4-BE49-F238E27FC236}">
                <a16:creationId xmlns:a16="http://schemas.microsoft.com/office/drawing/2014/main" id="{864A8597-C863-45B0-B48B-38DD9C2AF4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90743" y="3321538"/>
            <a:ext cx="2305050" cy="914400"/>
          </a:xfrm>
          <a:prstGeom prst="parallelogram">
            <a:avLst>
              <a:gd name="adj" fmla="val 63021"/>
            </a:avLst>
          </a:prstGeom>
          <a:solidFill>
            <a:srgbClr val="0066CC"/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 sz="2400"/>
          </a:p>
        </p:txBody>
      </p:sp>
      <p:sp>
        <p:nvSpPr>
          <p:cNvPr id="106" name="Line 27">
            <a:extLst>
              <a:ext uri="{FF2B5EF4-FFF2-40B4-BE49-F238E27FC236}">
                <a16:creationId xmlns:a16="http://schemas.microsoft.com/office/drawing/2014/main" id="{50D95D19-A067-48D2-9CDB-72E8AA21DFF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367143" y="2081701"/>
            <a:ext cx="0" cy="192563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2400"/>
          </a:p>
        </p:txBody>
      </p:sp>
      <p:sp>
        <p:nvSpPr>
          <p:cNvPr id="107" name="Line 28">
            <a:extLst>
              <a:ext uri="{FF2B5EF4-FFF2-40B4-BE49-F238E27FC236}">
                <a16:creationId xmlns:a16="http://schemas.microsoft.com/office/drawing/2014/main" id="{5E28A7FE-C223-4497-8E28-E4E2A0DF77C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605143" y="4007338"/>
            <a:ext cx="762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2400"/>
          </a:p>
        </p:txBody>
      </p:sp>
      <p:sp>
        <p:nvSpPr>
          <p:cNvPr id="108" name="Line 29">
            <a:extLst>
              <a:ext uri="{FF2B5EF4-FFF2-40B4-BE49-F238E27FC236}">
                <a16:creationId xmlns:a16="http://schemas.microsoft.com/office/drawing/2014/main" id="{8364A2CF-1544-4C07-BFAB-C444AA19881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605143" y="2635738"/>
            <a:ext cx="762000" cy="137160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2400"/>
          </a:p>
        </p:txBody>
      </p:sp>
      <p:sp>
        <p:nvSpPr>
          <p:cNvPr id="109" name="Oval 30">
            <a:extLst>
              <a:ext uri="{FF2B5EF4-FFF2-40B4-BE49-F238E27FC236}">
                <a16:creationId xmlns:a16="http://schemas.microsoft.com/office/drawing/2014/main" id="{77A7240E-F63C-4AAF-83BD-BA36A69EFB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38568" y="2559538"/>
            <a:ext cx="53975" cy="53975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 sz="2400"/>
          </a:p>
        </p:txBody>
      </p:sp>
      <p:sp>
        <p:nvSpPr>
          <p:cNvPr id="110" name="Oval 31">
            <a:extLst>
              <a:ext uri="{FF2B5EF4-FFF2-40B4-BE49-F238E27FC236}">
                <a16:creationId xmlns:a16="http://schemas.microsoft.com/office/drawing/2014/main" id="{4AF38E4D-3C83-4300-91B5-552361B5BE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5931" y="3981938"/>
            <a:ext cx="53975" cy="53975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 sz="2400"/>
          </a:p>
        </p:txBody>
      </p:sp>
      <p:graphicFrame>
        <p:nvGraphicFramePr>
          <p:cNvPr id="111" name="Object 32">
            <a:extLst>
              <a:ext uri="{FF2B5EF4-FFF2-40B4-BE49-F238E27FC236}">
                <a16:creationId xmlns:a16="http://schemas.microsoft.com/office/drawing/2014/main" id="{90244918-1A7A-496D-957B-2AAE50C53D9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81121266"/>
              </p:ext>
            </p:extLst>
          </p:nvPr>
        </p:nvGraphicFramePr>
        <p:xfrm>
          <a:off x="7178106" y="3639038"/>
          <a:ext cx="3048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705" name="Equation" r:id="rId18" imgW="347760" imgH="515160" progId="Equation.3">
                  <p:embed/>
                </p:oleObj>
              </mc:Choice>
              <mc:Fallback>
                <p:oleObj name="Equation" r:id="rId18" imgW="347760" imgH="515160" progId="Equation.3">
                  <p:embed/>
                  <p:pic>
                    <p:nvPicPr>
                      <p:cNvPr id="51" name="Object 32">
                        <a:extLst>
                          <a:ext uri="{FF2B5EF4-FFF2-40B4-BE49-F238E27FC236}">
                            <a16:creationId xmlns:a16="http://schemas.microsoft.com/office/drawing/2014/main" id="{03AD0048-7242-4C26-8C3F-34408FAFD2C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78106" y="3639038"/>
                        <a:ext cx="304800" cy="44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2" name="Line 33">
            <a:extLst>
              <a:ext uri="{FF2B5EF4-FFF2-40B4-BE49-F238E27FC236}">
                <a16:creationId xmlns:a16="http://schemas.microsoft.com/office/drawing/2014/main" id="{ABC12656-02DC-4F31-9D3A-3A9A85979E3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367143" y="2635738"/>
            <a:ext cx="0" cy="1371600"/>
          </a:xfrm>
          <a:prstGeom prst="line">
            <a:avLst/>
          </a:prstGeom>
          <a:noFill/>
          <a:ln w="19050">
            <a:solidFill>
              <a:schemeClr val="accent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2400"/>
          </a:p>
        </p:txBody>
      </p:sp>
      <p:grpSp>
        <p:nvGrpSpPr>
          <p:cNvPr id="113" name="Group 34">
            <a:extLst>
              <a:ext uri="{FF2B5EF4-FFF2-40B4-BE49-F238E27FC236}">
                <a16:creationId xmlns:a16="http://schemas.microsoft.com/office/drawing/2014/main" id="{B79872D3-FA37-4E04-95C2-94C541160914}"/>
              </a:ext>
            </a:extLst>
          </p:cNvPr>
          <p:cNvGrpSpPr>
            <a:grpSpLocks/>
          </p:cNvGrpSpPr>
          <p:nvPr/>
        </p:nvGrpSpPr>
        <p:grpSpPr bwMode="auto">
          <a:xfrm>
            <a:off x="8443343" y="1949940"/>
            <a:ext cx="252413" cy="287338"/>
            <a:chOff x="5280" y="816"/>
            <a:chExt cx="159" cy="181"/>
          </a:xfrm>
        </p:grpSpPr>
        <p:graphicFrame>
          <p:nvGraphicFramePr>
            <p:cNvPr id="114" name="Object 35">
              <a:extLst>
                <a:ext uri="{FF2B5EF4-FFF2-40B4-BE49-F238E27FC236}">
                  <a16:creationId xmlns:a16="http://schemas.microsoft.com/office/drawing/2014/main" id="{FB73E653-42D1-4E7C-A1A8-90543C5EF800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951371759"/>
                </p:ext>
              </p:extLst>
            </p:nvPr>
          </p:nvGraphicFramePr>
          <p:xfrm>
            <a:off x="5299" y="882"/>
            <a:ext cx="106" cy="11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7706" name="Equation" r:id="rId20" imgW="190440" imgH="203040" progId="Equation.DSMT4">
                    <p:embed/>
                  </p:oleObj>
                </mc:Choice>
                <mc:Fallback>
                  <p:oleObj name="Equation" r:id="rId20" imgW="190440" imgH="203040" progId="Equation.DSMT4">
                    <p:embed/>
                    <p:pic>
                      <p:nvPicPr>
                        <p:cNvPr id="54" name="Object 35">
                          <a:extLst>
                            <a:ext uri="{FF2B5EF4-FFF2-40B4-BE49-F238E27FC236}">
                              <a16:creationId xmlns:a16="http://schemas.microsoft.com/office/drawing/2014/main" id="{DDCA3F5F-2C6B-485F-B4E2-5BD17E3140F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1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299" y="882"/>
                          <a:ext cx="106" cy="11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5" name="Line 36">
              <a:extLst>
                <a:ext uri="{FF2B5EF4-FFF2-40B4-BE49-F238E27FC236}">
                  <a16:creationId xmlns:a16="http://schemas.microsoft.com/office/drawing/2014/main" id="{B37F4950-D07A-4CF4-BFA5-80D76AE2FA8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80" y="816"/>
              <a:ext cx="159" cy="0"/>
            </a:xfrm>
            <a:prstGeom prst="line">
              <a:avLst/>
            </a:prstGeom>
            <a:noFill/>
            <a:ln w="9525">
              <a:solidFill>
                <a:schemeClr val="tx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zh-CN" altLang="en-US" sz="2400"/>
            </a:p>
          </p:txBody>
        </p:sp>
      </p:grpSp>
      <p:graphicFrame>
        <p:nvGraphicFramePr>
          <p:cNvPr id="116" name="Object 37">
            <a:extLst>
              <a:ext uri="{FF2B5EF4-FFF2-40B4-BE49-F238E27FC236}">
                <a16:creationId xmlns:a16="http://schemas.microsoft.com/office/drawing/2014/main" id="{E8438A79-08D1-4035-AE65-60CB898C780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53513936"/>
              </p:ext>
            </p:extLst>
          </p:nvPr>
        </p:nvGraphicFramePr>
        <p:xfrm>
          <a:off x="8374287" y="3056426"/>
          <a:ext cx="198437" cy="242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707" name="Equation" r:id="rId22" imgW="228600" imgH="279360" progId="Equation.DSMT4">
                  <p:embed/>
                </p:oleObj>
              </mc:Choice>
              <mc:Fallback>
                <p:oleObj name="Equation" r:id="rId22" imgW="228600" imgH="279360" progId="Equation.DSMT4">
                  <p:embed/>
                  <p:pic>
                    <p:nvPicPr>
                      <p:cNvPr id="56" name="Object 37">
                        <a:extLst>
                          <a:ext uri="{FF2B5EF4-FFF2-40B4-BE49-F238E27FC236}">
                            <a16:creationId xmlns:a16="http://schemas.microsoft.com/office/drawing/2014/main" id="{A9D332F6-3CEB-4957-99CE-F3196E727A6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74287" y="3056426"/>
                        <a:ext cx="198437" cy="2428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69325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513"/>
    </mc:Choice>
    <mc:Fallback xmlns="">
      <p:transition advTm="45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"/>
                            </p:stCondLst>
                            <p:childTnLst>
                              <p:par>
                                <p:cTn id="7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94" grpId="0"/>
      <p:bldP spid="95" grpId="0" build="p" autoUpdateAnimBg="0"/>
      <p:bldP spid="96" grpId="0" autoUpdateAnimBg="0"/>
      <p:bldP spid="101" grpId="0" build="p" autoUpdateAnimBg="0"/>
      <p:bldP spid="105" grpId="0" animBg="1"/>
      <p:bldP spid="106" grpId="0" animBg="1"/>
      <p:bldP spid="107" grpId="0" animBg="1"/>
      <p:bldP spid="108" grpId="0" animBg="1"/>
      <p:bldP spid="109" grpId="0" animBg="1"/>
      <p:bldP spid="110" grpId="0" animBg="1"/>
      <p:bldP spid="11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04D3D4B5-7882-47CE-A70C-6685185C2E02}"/>
              </a:ext>
            </a:extLst>
          </p:cNvPr>
          <p:cNvSpPr/>
          <p:nvPr/>
        </p:nvSpPr>
        <p:spPr>
          <a:xfrm>
            <a:off x="1" y="0"/>
            <a:ext cx="9143999" cy="428626"/>
          </a:xfrm>
          <a:prstGeom prst="rect">
            <a:avLst/>
          </a:prstGeom>
          <a:solidFill>
            <a:srgbClr val="2B6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2" name="灯片编号占位符 1">
            <a:extLst>
              <a:ext uri="{FF2B5EF4-FFF2-40B4-BE49-F238E27FC236}">
                <a16:creationId xmlns:a16="http://schemas.microsoft.com/office/drawing/2014/main" id="{D90A2D96-0F27-4527-9E96-4A411FF71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72404" y="6326970"/>
            <a:ext cx="856084" cy="457200"/>
          </a:xfrm>
        </p:spPr>
        <p:txBody>
          <a:bodyPr/>
          <a:lstStyle/>
          <a:p>
            <a:fld id="{F9F5586C-925A-4B27-9272-30BB710014DC}" type="slidenum">
              <a:rPr lang="en-US" altLang="zh-CN" smtClean="0"/>
              <a:t>13</a:t>
            </a:fld>
            <a:endParaRPr lang="en-US" altLang="zh-CN" dirty="0"/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B8828848-81B0-4D64-A876-F8D489099316}"/>
              </a:ext>
            </a:extLst>
          </p:cNvPr>
          <p:cNvSpPr/>
          <p:nvPr/>
        </p:nvSpPr>
        <p:spPr bwMode="auto">
          <a:xfrm>
            <a:off x="8544930" y="6447570"/>
            <a:ext cx="216000" cy="216000"/>
          </a:xfrm>
          <a:prstGeom prst="ellipse">
            <a:avLst/>
          </a:prstGeom>
          <a:solidFill>
            <a:srgbClr val="CC33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88D7B401-5DFE-4896-8189-713DFBF73ECD}"/>
              </a:ext>
            </a:extLst>
          </p:cNvPr>
          <p:cNvSpPr/>
          <p:nvPr/>
        </p:nvSpPr>
        <p:spPr>
          <a:xfrm>
            <a:off x="4303324" y="60950"/>
            <a:ext cx="2010113" cy="31314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B5FBF85A-5067-4A38-A612-02E603E1BFF1}"/>
              </a:ext>
            </a:extLst>
          </p:cNvPr>
          <p:cNvSpPr/>
          <p:nvPr/>
        </p:nvSpPr>
        <p:spPr>
          <a:xfrm>
            <a:off x="4303324" y="81477"/>
            <a:ext cx="1983176" cy="29109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altLang="zh-CN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6.2.1</a:t>
            </a:r>
            <a:r>
              <a:rPr lang="zh-CN" altLang="en-US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平面及其方程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66463592-0FDF-4D3E-9619-C3C31CD73405}"/>
              </a:ext>
            </a:extLst>
          </p:cNvPr>
          <p:cNvSpPr/>
          <p:nvPr/>
        </p:nvSpPr>
        <p:spPr>
          <a:xfrm>
            <a:off x="6337737" y="60950"/>
            <a:ext cx="2808899" cy="31314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39CF53CF-A85F-4D59-A95B-52DA4EB99053}"/>
              </a:ext>
            </a:extLst>
          </p:cNvPr>
          <p:cNvSpPr/>
          <p:nvPr/>
        </p:nvSpPr>
        <p:spPr>
          <a:xfrm>
            <a:off x="6001407" y="81477"/>
            <a:ext cx="3118293" cy="291093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altLang="zh-CN"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6.2.2</a:t>
            </a:r>
            <a:r>
              <a:rPr lang="zh-CN" altLang="en-US"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空间直线及其方程</a:t>
            </a:r>
          </a:p>
        </p:txBody>
      </p:sp>
      <p:sp>
        <p:nvSpPr>
          <p:cNvPr id="87" name="Text Box 2">
            <a:extLst>
              <a:ext uri="{FF2B5EF4-FFF2-40B4-BE49-F238E27FC236}">
                <a16:creationId xmlns:a16="http://schemas.microsoft.com/office/drawing/2014/main" id="{A42A4FF9-F8E8-467F-B58C-9989C316BB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73219" y="410415"/>
            <a:ext cx="19812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外一点</a:t>
            </a:r>
          </a:p>
        </p:txBody>
      </p:sp>
      <p:graphicFrame>
        <p:nvGraphicFramePr>
          <p:cNvPr id="88" name="Object 3">
            <a:extLst>
              <a:ext uri="{FF2B5EF4-FFF2-40B4-BE49-F238E27FC236}">
                <a16:creationId xmlns:a16="http://schemas.microsoft.com/office/drawing/2014/main" id="{9893F350-DC9F-4C61-A358-7E9C34A4C09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22124639"/>
              </p:ext>
            </p:extLst>
          </p:nvPr>
        </p:nvGraphicFramePr>
        <p:xfrm>
          <a:off x="457671" y="443412"/>
          <a:ext cx="17780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731" name="Equation" r:id="rId4" imgW="1777680" imgH="431640" progId="Equation.DSMT4">
                  <p:embed/>
                </p:oleObj>
              </mc:Choice>
              <mc:Fallback>
                <p:oleObj name="Equation" r:id="rId4" imgW="1777680" imgH="431640" progId="Equation.DSMT4">
                  <p:embed/>
                  <p:pic>
                    <p:nvPicPr>
                      <p:cNvPr id="88" name="Object 3">
                        <a:extLst>
                          <a:ext uri="{FF2B5EF4-FFF2-40B4-BE49-F238E27FC236}">
                            <a16:creationId xmlns:a16="http://schemas.microsoft.com/office/drawing/2014/main" id="{9893F350-DC9F-4C61-A358-7E9C34A4C09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grayscl/>
                        <a:biLevel thresh="50000"/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671" y="443412"/>
                        <a:ext cx="1778000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9" name="Object 4">
            <a:extLst>
              <a:ext uri="{FF2B5EF4-FFF2-40B4-BE49-F238E27FC236}">
                <a16:creationId xmlns:a16="http://schemas.microsoft.com/office/drawing/2014/main" id="{9940C4DF-D0EA-44B8-87CC-B1A64832F22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39260436"/>
              </p:ext>
            </p:extLst>
          </p:nvPr>
        </p:nvGraphicFramePr>
        <p:xfrm>
          <a:off x="3637709" y="477332"/>
          <a:ext cx="3260725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732" name="Equation" r:id="rId6" imgW="3263760" imgH="393480" progId="Equation.DSMT4">
                  <p:embed/>
                </p:oleObj>
              </mc:Choice>
              <mc:Fallback>
                <p:oleObj name="Equation" r:id="rId6" imgW="3263760" imgH="393480" progId="Equation.DSMT4">
                  <p:embed/>
                  <p:pic>
                    <p:nvPicPr>
                      <p:cNvPr id="89" name="Object 4">
                        <a:extLst>
                          <a:ext uri="{FF2B5EF4-FFF2-40B4-BE49-F238E27FC236}">
                            <a16:creationId xmlns:a16="http://schemas.microsoft.com/office/drawing/2014/main" id="{9940C4DF-D0EA-44B8-87CC-B1A64832F22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grayscl/>
                        <a:biLevel thresh="50000"/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37709" y="477332"/>
                        <a:ext cx="3260725" cy="393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0" name="Text Box 13">
            <a:extLst>
              <a:ext uri="{FF2B5EF4-FFF2-40B4-BE49-F238E27FC236}">
                <a16:creationId xmlns:a16="http://schemas.microsoft.com/office/drawing/2014/main" id="{135FC793-A5A3-497E-8FAC-0E3E18F92C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6218" y="459288"/>
            <a:ext cx="194421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是平面</a:t>
            </a: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：</a:t>
            </a:r>
            <a:endParaRPr kumimoji="1"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3" name="TextBox 3">
            <a:extLst>
              <a:ext uri="{FF2B5EF4-FFF2-40B4-BE49-F238E27FC236}">
                <a16:creationId xmlns:a16="http://schemas.microsoft.com/office/drawing/2014/main" id="{587B9E0A-C867-4BD4-AF70-280B0C8320F2}"/>
              </a:ext>
            </a:extLst>
          </p:cNvPr>
          <p:cNvSpPr txBox="1"/>
          <p:nvPr/>
        </p:nvSpPr>
        <p:spPr bwMode="auto">
          <a:xfrm>
            <a:off x="38752" y="421485"/>
            <a:ext cx="49244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rtlCol="0">
            <a:spAutoFit/>
          </a:bodyPr>
          <a:lstStyle/>
          <a:p>
            <a:pPr eaLnBrk="0" hangingPunct="0"/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设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B60BA64C-28ED-42E5-9493-150F42B44DB6}"/>
              </a:ext>
            </a:extLst>
          </p:cNvPr>
          <p:cNvSpPr/>
          <p:nvPr/>
        </p:nvSpPr>
        <p:spPr>
          <a:xfrm>
            <a:off x="13538" y="66032"/>
            <a:ext cx="3412834" cy="291093"/>
          </a:xfrm>
          <a:prstGeom prst="rect">
            <a:avLst/>
          </a:prstGeom>
          <a:solidFill>
            <a:srgbClr val="C00000"/>
          </a:solidFill>
          <a:ln w="19050">
            <a:solidFill>
              <a:srgbClr val="FFFF00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/>
          <a:lstStyle/>
          <a:p>
            <a:pPr algn="ctr">
              <a:defRPr/>
            </a:pPr>
            <a:r>
              <a:rPr lang="zh-CN" altLang="en-US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</a:t>
            </a:r>
            <a:r>
              <a:rPr lang="en-US" altLang="zh-CN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点到平面的距离和两平面的夹角    </a:t>
            </a: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BE11C8E5-11FB-4E37-8435-C072D7BD7A8A}"/>
              </a:ext>
            </a:extLst>
          </p:cNvPr>
          <p:cNvCxnSpPr/>
          <p:nvPr/>
        </p:nvCxnSpPr>
        <p:spPr>
          <a:xfrm>
            <a:off x="13538" y="915448"/>
            <a:ext cx="913046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2" name="Object 6">
            <a:extLst>
              <a:ext uri="{FF2B5EF4-FFF2-40B4-BE49-F238E27FC236}">
                <a16:creationId xmlns:a16="http://schemas.microsoft.com/office/drawing/2014/main" id="{7E415AB8-F624-48B1-AADF-3EA85AF02C0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24939689"/>
              </p:ext>
            </p:extLst>
          </p:nvPr>
        </p:nvGraphicFramePr>
        <p:xfrm>
          <a:off x="837569" y="2273846"/>
          <a:ext cx="533400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733" name="Equation" r:id="rId8" imgW="5333760" imgH="990360" progId="Equation.DSMT4">
                  <p:embed/>
                </p:oleObj>
              </mc:Choice>
              <mc:Fallback>
                <p:oleObj name="Equation" r:id="rId8" imgW="5333760" imgH="990360" progId="Equation.DSMT4">
                  <p:embed/>
                  <p:pic>
                    <p:nvPicPr>
                      <p:cNvPr id="6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7569" y="2273846"/>
                        <a:ext cx="5334000" cy="990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Object 7">
            <a:extLst>
              <a:ext uri="{FF2B5EF4-FFF2-40B4-BE49-F238E27FC236}">
                <a16:creationId xmlns:a16="http://schemas.microsoft.com/office/drawing/2014/main" id="{4C344120-E98F-40DC-BBFA-8A2DE2464FF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8192610"/>
              </p:ext>
            </p:extLst>
          </p:nvPr>
        </p:nvGraphicFramePr>
        <p:xfrm>
          <a:off x="570869" y="3899446"/>
          <a:ext cx="3948113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734" name="Equation" r:id="rId10" imgW="3936960" imgH="990360" progId="Equation.DSMT4">
                  <p:embed/>
                </p:oleObj>
              </mc:Choice>
              <mc:Fallback>
                <p:oleObj name="Equation" r:id="rId10" imgW="3936960" imgH="990360" progId="Equation.DSMT4">
                  <p:embed/>
                  <p:pic>
                    <p:nvPicPr>
                      <p:cNvPr id="7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0869" y="3899446"/>
                        <a:ext cx="3948113" cy="990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ct 8">
            <a:extLst>
              <a:ext uri="{FF2B5EF4-FFF2-40B4-BE49-F238E27FC236}">
                <a16:creationId xmlns:a16="http://schemas.microsoft.com/office/drawing/2014/main" id="{8200ED30-A1E3-4A8E-9656-9FD64003481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4905635"/>
              </p:ext>
            </p:extLst>
          </p:nvPr>
        </p:nvGraphicFramePr>
        <p:xfrm>
          <a:off x="1104269" y="3296196"/>
          <a:ext cx="3476625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735" name="Equation" r:id="rId12" imgW="3479760" imgH="431640" progId="Equation.DSMT4">
                  <p:embed/>
                </p:oleObj>
              </mc:Choice>
              <mc:Fallback>
                <p:oleObj name="Equation" r:id="rId12" imgW="3479760" imgH="431640" progId="Equation.DSMT4">
                  <p:embed/>
                  <p:pic>
                    <p:nvPicPr>
                      <p:cNvPr id="8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04269" y="3296196"/>
                        <a:ext cx="3476625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4D4D4D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accent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" name="Line 12">
            <a:extLst>
              <a:ext uri="{FF2B5EF4-FFF2-40B4-BE49-F238E27FC236}">
                <a16:creationId xmlns:a16="http://schemas.microsoft.com/office/drawing/2014/main" id="{B97B4848-5570-4BD1-8DFF-AEC31D45F2A1}"/>
              </a:ext>
            </a:extLst>
          </p:cNvPr>
          <p:cNvSpPr>
            <a:spLocks noChangeShapeType="1"/>
          </p:cNvSpPr>
          <p:nvPr/>
        </p:nvSpPr>
        <p:spPr bwMode="auto">
          <a:xfrm>
            <a:off x="837569" y="3124200"/>
            <a:ext cx="0" cy="83820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2400"/>
          </a:p>
        </p:txBody>
      </p:sp>
      <p:grpSp>
        <p:nvGrpSpPr>
          <p:cNvPr id="36" name="Group 17">
            <a:extLst>
              <a:ext uri="{FF2B5EF4-FFF2-40B4-BE49-F238E27FC236}">
                <a16:creationId xmlns:a16="http://schemas.microsoft.com/office/drawing/2014/main" id="{FF4FE529-5B46-4164-9877-D43A2E1C1ECC}"/>
              </a:ext>
            </a:extLst>
          </p:cNvPr>
          <p:cNvGrpSpPr>
            <a:grpSpLocks/>
          </p:cNvGrpSpPr>
          <p:nvPr/>
        </p:nvGrpSpPr>
        <p:grpSpPr bwMode="auto">
          <a:xfrm>
            <a:off x="456569" y="1430338"/>
            <a:ext cx="1905000" cy="584200"/>
            <a:chOff x="576" y="1813"/>
            <a:chExt cx="1200" cy="368"/>
          </a:xfrm>
        </p:grpSpPr>
        <p:graphicFrame>
          <p:nvGraphicFramePr>
            <p:cNvPr id="37" name="Object 18">
              <a:extLst>
                <a:ext uri="{FF2B5EF4-FFF2-40B4-BE49-F238E27FC236}">
                  <a16:creationId xmlns:a16="http://schemas.microsoft.com/office/drawing/2014/main" id="{D05AD929-0D3B-45F3-9206-30F776C2CBCA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409340376"/>
                </p:ext>
              </p:extLst>
            </p:nvPr>
          </p:nvGraphicFramePr>
          <p:xfrm>
            <a:off x="576" y="1813"/>
            <a:ext cx="1200" cy="36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8736" name="Equation" r:id="rId14" imgW="1904760" imgH="583920" progId="Equation.DSMT4">
                    <p:embed/>
                  </p:oleObj>
                </mc:Choice>
                <mc:Fallback>
                  <p:oleObj name="Equation" r:id="rId14" imgW="1904760" imgH="583920" progId="Equation.DSMT4">
                    <p:embed/>
                    <p:pic>
                      <p:nvPicPr>
                        <p:cNvPr id="18" name="Object 1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76" y="1813"/>
                          <a:ext cx="1200" cy="36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8" name="Line 19">
              <a:extLst>
                <a:ext uri="{FF2B5EF4-FFF2-40B4-BE49-F238E27FC236}">
                  <a16:creationId xmlns:a16="http://schemas.microsoft.com/office/drawing/2014/main" id="{F3351BAF-01BA-40D9-9BA8-E020EBDEFCE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22" y="1847"/>
              <a:ext cx="35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zh-CN" altLang="en-US" sz="2400"/>
            </a:p>
          </p:txBody>
        </p:sp>
      </p:grpSp>
      <p:grpSp>
        <p:nvGrpSpPr>
          <p:cNvPr id="39" name="Group 20">
            <a:extLst>
              <a:ext uri="{FF2B5EF4-FFF2-40B4-BE49-F238E27FC236}">
                <a16:creationId xmlns:a16="http://schemas.microsoft.com/office/drawing/2014/main" id="{A4652552-68FC-4FF3-A8DE-EEB4AB87FE76}"/>
              </a:ext>
            </a:extLst>
          </p:cNvPr>
          <p:cNvGrpSpPr>
            <a:grpSpLocks/>
          </p:cNvGrpSpPr>
          <p:nvPr/>
        </p:nvGrpSpPr>
        <p:grpSpPr bwMode="auto">
          <a:xfrm>
            <a:off x="2507619" y="1206500"/>
            <a:ext cx="1663700" cy="1016000"/>
            <a:chOff x="1868" y="1672"/>
            <a:chExt cx="1048" cy="640"/>
          </a:xfrm>
        </p:grpSpPr>
        <p:graphicFrame>
          <p:nvGraphicFramePr>
            <p:cNvPr id="40" name="Object 21">
              <a:extLst>
                <a:ext uri="{FF2B5EF4-FFF2-40B4-BE49-F238E27FC236}">
                  <a16:creationId xmlns:a16="http://schemas.microsoft.com/office/drawing/2014/main" id="{6283B5C0-935C-4D8D-BF58-8C9847EE77E7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338554900"/>
                </p:ext>
              </p:extLst>
            </p:nvPr>
          </p:nvGraphicFramePr>
          <p:xfrm>
            <a:off x="1868" y="1672"/>
            <a:ext cx="1048" cy="6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8737" name="Equation" r:id="rId16" imgW="1663560" imgH="1015920" progId="Equation.DSMT4">
                    <p:embed/>
                  </p:oleObj>
                </mc:Choice>
                <mc:Fallback>
                  <p:oleObj name="Equation" r:id="rId16" imgW="1663560" imgH="1015920" progId="Equation.DSMT4">
                    <p:embed/>
                    <p:pic>
                      <p:nvPicPr>
                        <p:cNvPr id="21" name="Object 2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68" y="1672"/>
                          <a:ext cx="1048" cy="64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1" name="Line 22">
              <a:extLst>
                <a:ext uri="{FF2B5EF4-FFF2-40B4-BE49-F238E27FC236}">
                  <a16:creationId xmlns:a16="http://schemas.microsoft.com/office/drawing/2014/main" id="{C7A3A770-E7CF-45E9-BADE-281DB89ED31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73" y="1704"/>
              <a:ext cx="15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zh-CN" altLang="en-US" sz="2400"/>
            </a:p>
          </p:txBody>
        </p:sp>
        <p:sp>
          <p:nvSpPr>
            <p:cNvPr id="42" name="Line 23">
              <a:extLst>
                <a:ext uri="{FF2B5EF4-FFF2-40B4-BE49-F238E27FC236}">
                  <a16:creationId xmlns:a16="http://schemas.microsoft.com/office/drawing/2014/main" id="{2CDA94C0-E54E-4976-980D-C98F0CF83BA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00" y="2040"/>
              <a:ext cx="15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zh-CN" altLang="en-US" sz="2400"/>
            </a:p>
          </p:txBody>
        </p:sp>
        <p:sp>
          <p:nvSpPr>
            <p:cNvPr id="43" name="Line 24">
              <a:extLst>
                <a:ext uri="{FF2B5EF4-FFF2-40B4-BE49-F238E27FC236}">
                  <a16:creationId xmlns:a16="http://schemas.microsoft.com/office/drawing/2014/main" id="{8E85B0EE-FE25-4C5C-98C8-DDF263CDFA4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60" y="1680"/>
              <a:ext cx="35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zh-CN" altLang="en-US" sz="2400"/>
            </a:p>
          </p:txBody>
        </p:sp>
      </p:grpSp>
      <p:graphicFrame>
        <p:nvGraphicFramePr>
          <p:cNvPr id="44" name="Object 25">
            <a:extLst>
              <a:ext uri="{FF2B5EF4-FFF2-40B4-BE49-F238E27FC236}">
                <a16:creationId xmlns:a16="http://schemas.microsoft.com/office/drawing/2014/main" id="{06081C77-C133-4A52-882C-A1A10DA8510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98995356"/>
              </p:ext>
            </p:extLst>
          </p:nvPr>
        </p:nvGraphicFramePr>
        <p:xfrm>
          <a:off x="7758113" y="1676400"/>
          <a:ext cx="244475" cy="328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738" name="Equation" r:id="rId18" imgW="279360" imgH="380880" progId="Equation.DSMT4">
                  <p:embed/>
                </p:oleObj>
              </mc:Choice>
              <mc:Fallback>
                <p:oleObj name="Equation" r:id="rId18" imgW="279360" imgH="380880" progId="Equation.DSMT4">
                  <p:embed/>
                  <p:pic>
                    <p:nvPicPr>
                      <p:cNvPr id="25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58113" y="1676400"/>
                        <a:ext cx="244475" cy="3286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" name="AutoShape 26">
            <a:extLst>
              <a:ext uri="{FF2B5EF4-FFF2-40B4-BE49-F238E27FC236}">
                <a16:creationId xmlns:a16="http://schemas.microsoft.com/office/drawing/2014/main" id="{F51174B2-B946-450D-896C-09A66C8510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9169" y="2514600"/>
            <a:ext cx="2305050" cy="914400"/>
          </a:xfrm>
          <a:prstGeom prst="parallelogram">
            <a:avLst>
              <a:gd name="adj" fmla="val 63021"/>
            </a:avLst>
          </a:prstGeom>
          <a:solidFill>
            <a:srgbClr val="0066CC"/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 sz="2400"/>
          </a:p>
        </p:txBody>
      </p:sp>
      <p:sp>
        <p:nvSpPr>
          <p:cNvPr id="46" name="Line 27">
            <a:extLst>
              <a:ext uri="{FF2B5EF4-FFF2-40B4-BE49-F238E27FC236}">
                <a16:creationId xmlns:a16="http://schemas.microsoft.com/office/drawing/2014/main" id="{467EF6E3-5B9C-403C-B837-3DE937114C4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695569" y="1274763"/>
            <a:ext cx="0" cy="192563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2400"/>
          </a:p>
        </p:txBody>
      </p:sp>
      <p:sp>
        <p:nvSpPr>
          <p:cNvPr id="47" name="Line 28">
            <a:extLst>
              <a:ext uri="{FF2B5EF4-FFF2-40B4-BE49-F238E27FC236}">
                <a16:creationId xmlns:a16="http://schemas.microsoft.com/office/drawing/2014/main" id="{57302750-9139-4799-8288-8E2F222BFFD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933569" y="3200400"/>
            <a:ext cx="762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2400"/>
          </a:p>
        </p:txBody>
      </p:sp>
      <p:sp>
        <p:nvSpPr>
          <p:cNvPr id="48" name="Line 29">
            <a:extLst>
              <a:ext uri="{FF2B5EF4-FFF2-40B4-BE49-F238E27FC236}">
                <a16:creationId xmlns:a16="http://schemas.microsoft.com/office/drawing/2014/main" id="{972FAD27-492B-4666-92AA-3201B8C61FA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933569" y="1828800"/>
            <a:ext cx="762000" cy="137160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2400"/>
          </a:p>
        </p:txBody>
      </p:sp>
      <p:sp>
        <p:nvSpPr>
          <p:cNvPr id="49" name="Oval 30">
            <a:extLst>
              <a:ext uri="{FF2B5EF4-FFF2-40B4-BE49-F238E27FC236}">
                <a16:creationId xmlns:a16="http://schemas.microsoft.com/office/drawing/2014/main" id="{9E95A6A0-8B01-4D5E-8AE1-9FA83A6E6A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66994" y="1752600"/>
            <a:ext cx="53975" cy="53975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 sz="2400"/>
          </a:p>
        </p:txBody>
      </p:sp>
      <p:sp>
        <p:nvSpPr>
          <p:cNvPr id="50" name="Oval 31">
            <a:extLst>
              <a:ext uri="{FF2B5EF4-FFF2-40B4-BE49-F238E27FC236}">
                <a16:creationId xmlns:a16="http://schemas.microsoft.com/office/drawing/2014/main" id="{1830C6E5-43E7-49EC-AA77-4958419F3E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84357" y="3175000"/>
            <a:ext cx="53975" cy="53975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 sz="2400"/>
          </a:p>
        </p:txBody>
      </p:sp>
      <p:graphicFrame>
        <p:nvGraphicFramePr>
          <p:cNvPr id="51" name="Object 32">
            <a:extLst>
              <a:ext uri="{FF2B5EF4-FFF2-40B4-BE49-F238E27FC236}">
                <a16:creationId xmlns:a16="http://schemas.microsoft.com/office/drawing/2014/main" id="{03AD0048-7242-4C26-8C3F-34408FAFD2C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95293983"/>
              </p:ext>
            </p:extLst>
          </p:nvPr>
        </p:nvGraphicFramePr>
        <p:xfrm>
          <a:off x="6506532" y="2832100"/>
          <a:ext cx="3048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739" name="Equation" r:id="rId20" imgW="347760" imgH="515160" progId="Equation.3">
                  <p:embed/>
                </p:oleObj>
              </mc:Choice>
              <mc:Fallback>
                <p:oleObj name="Equation" r:id="rId20" imgW="347760" imgH="515160" progId="Equation.3">
                  <p:embed/>
                  <p:pic>
                    <p:nvPicPr>
                      <p:cNvPr id="32" name="Object 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06532" y="2832100"/>
                        <a:ext cx="304800" cy="44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2" name="Line 33">
            <a:extLst>
              <a:ext uri="{FF2B5EF4-FFF2-40B4-BE49-F238E27FC236}">
                <a16:creationId xmlns:a16="http://schemas.microsoft.com/office/drawing/2014/main" id="{F1114409-34F5-46A0-847F-12BFBF29AFA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695569" y="1828800"/>
            <a:ext cx="0" cy="1371600"/>
          </a:xfrm>
          <a:prstGeom prst="line">
            <a:avLst/>
          </a:prstGeom>
          <a:noFill/>
          <a:ln w="19050">
            <a:solidFill>
              <a:schemeClr val="accent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2400"/>
          </a:p>
        </p:txBody>
      </p:sp>
      <p:grpSp>
        <p:nvGrpSpPr>
          <p:cNvPr id="53" name="Group 34">
            <a:extLst>
              <a:ext uri="{FF2B5EF4-FFF2-40B4-BE49-F238E27FC236}">
                <a16:creationId xmlns:a16="http://schemas.microsoft.com/office/drawing/2014/main" id="{A43AA555-38D2-4E35-9BE4-884DFA18EA33}"/>
              </a:ext>
            </a:extLst>
          </p:cNvPr>
          <p:cNvGrpSpPr>
            <a:grpSpLocks/>
          </p:cNvGrpSpPr>
          <p:nvPr/>
        </p:nvGrpSpPr>
        <p:grpSpPr bwMode="auto">
          <a:xfrm>
            <a:off x="7771769" y="1143002"/>
            <a:ext cx="252413" cy="287338"/>
            <a:chOff x="5280" y="816"/>
            <a:chExt cx="159" cy="181"/>
          </a:xfrm>
        </p:grpSpPr>
        <p:graphicFrame>
          <p:nvGraphicFramePr>
            <p:cNvPr id="54" name="Object 35">
              <a:extLst>
                <a:ext uri="{FF2B5EF4-FFF2-40B4-BE49-F238E27FC236}">
                  <a16:creationId xmlns:a16="http://schemas.microsoft.com/office/drawing/2014/main" id="{DDCA3F5F-2C6B-485F-B4E2-5BD17E3140FD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217951127"/>
                </p:ext>
              </p:extLst>
            </p:nvPr>
          </p:nvGraphicFramePr>
          <p:xfrm>
            <a:off x="5299" y="882"/>
            <a:ext cx="106" cy="11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8740" name="Equation" r:id="rId22" imgW="190440" imgH="203040" progId="Equation.DSMT4">
                    <p:embed/>
                  </p:oleObj>
                </mc:Choice>
                <mc:Fallback>
                  <p:oleObj name="Equation" r:id="rId22" imgW="190440" imgH="203040" progId="Equation.DSMT4">
                    <p:embed/>
                    <p:pic>
                      <p:nvPicPr>
                        <p:cNvPr id="35" name="Object 3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3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299" y="882"/>
                          <a:ext cx="106" cy="11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5" name="Line 36">
              <a:extLst>
                <a:ext uri="{FF2B5EF4-FFF2-40B4-BE49-F238E27FC236}">
                  <a16:creationId xmlns:a16="http://schemas.microsoft.com/office/drawing/2014/main" id="{8A0F2A1B-B25F-4F22-B478-D2BD3328613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80" y="816"/>
              <a:ext cx="159" cy="0"/>
            </a:xfrm>
            <a:prstGeom prst="line">
              <a:avLst/>
            </a:prstGeom>
            <a:noFill/>
            <a:ln w="9525">
              <a:solidFill>
                <a:schemeClr val="tx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zh-CN" altLang="en-US" sz="2400"/>
            </a:p>
          </p:txBody>
        </p:sp>
      </p:grpSp>
      <p:graphicFrame>
        <p:nvGraphicFramePr>
          <p:cNvPr id="56" name="Object 37">
            <a:extLst>
              <a:ext uri="{FF2B5EF4-FFF2-40B4-BE49-F238E27FC236}">
                <a16:creationId xmlns:a16="http://schemas.microsoft.com/office/drawing/2014/main" id="{A9D332F6-3CEB-4957-99CE-F3196E727A6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40833850"/>
              </p:ext>
            </p:extLst>
          </p:nvPr>
        </p:nvGraphicFramePr>
        <p:xfrm>
          <a:off x="7702713" y="2249488"/>
          <a:ext cx="198437" cy="242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741" name="Equation" r:id="rId24" imgW="228600" imgH="279360" progId="Equation.DSMT4">
                  <p:embed/>
                </p:oleObj>
              </mc:Choice>
              <mc:Fallback>
                <p:oleObj name="Equation" r:id="rId24" imgW="228600" imgH="279360" progId="Equation.DSMT4">
                  <p:embed/>
                  <p:pic>
                    <p:nvPicPr>
                      <p:cNvPr id="37" name="Object 3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02713" y="2249488"/>
                        <a:ext cx="198437" cy="2428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7" name="Text Box 41">
            <a:extLst>
              <a:ext uri="{FF2B5EF4-FFF2-40B4-BE49-F238E27FC236}">
                <a16:creationId xmlns:a16="http://schemas.microsoft.com/office/drawing/2014/main" id="{1896AA99-9F50-45A3-A4D6-C4A22D4AEE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52369" y="4114800"/>
            <a:ext cx="3200400" cy="4572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altLang="zh-CN" sz="2400" dirty="0">
                <a:solidFill>
                  <a:schemeClr val="accent2"/>
                </a:solidFill>
                <a:latin typeface="Times New Roman" pitchFamily="18" charset="0"/>
                <a:ea typeface="楷体_GB2312" charset="-122"/>
              </a:rPr>
              <a:t>(</a:t>
            </a:r>
            <a:r>
              <a:rPr kumimoji="1" lang="zh-CN" altLang="en-US" sz="2400" dirty="0">
                <a:solidFill>
                  <a:schemeClr val="accent2"/>
                </a:solidFill>
                <a:latin typeface="Times New Roman" pitchFamily="18" charset="0"/>
                <a:ea typeface="楷体_GB2312" charset="-122"/>
              </a:rPr>
              <a:t>点到平面的距离公式</a:t>
            </a:r>
            <a:r>
              <a:rPr kumimoji="1" lang="en-US" altLang="zh-CN" sz="2400" dirty="0">
                <a:solidFill>
                  <a:schemeClr val="accent2"/>
                </a:solidFill>
                <a:latin typeface="Times New Roman" pitchFamily="18" charset="0"/>
                <a:ea typeface="楷体_GB2312" charset="-122"/>
              </a:rPr>
              <a:t>)</a:t>
            </a:r>
          </a:p>
        </p:txBody>
      </p:sp>
      <p:sp>
        <p:nvSpPr>
          <p:cNvPr id="58" name="TextBox 41">
            <a:extLst>
              <a:ext uri="{FF2B5EF4-FFF2-40B4-BE49-F238E27FC236}">
                <a16:creationId xmlns:a16="http://schemas.microsoft.com/office/drawing/2014/main" id="{9108CF04-745A-443C-A539-09E65A70E15F}"/>
              </a:ext>
            </a:extLst>
          </p:cNvPr>
          <p:cNvSpPr txBox="1"/>
          <p:nvPr/>
        </p:nvSpPr>
        <p:spPr bwMode="auto">
          <a:xfrm>
            <a:off x="450145" y="5166320"/>
            <a:ext cx="87395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rtlCol="0">
            <a:spAutoFit/>
          </a:bodyPr>
          <a:lstStyle/>
          <a:p>
            <a:pPr eaLnBrk="0" hangingPunct="0"/>
            <a:r>
              <a:rPr kumimoji="1" lang="zh-CN" altLang="en-US" sz="2400" b="1" dirty="0">
                <a:solidFill>
                  <a:srgbClr val="7030A0"/>
                </a:solidFill>
                <a:latin typeface="+mn-ea"/>
                <a:cs typeface="Times New Roman" pitchFamily="18" charset="0"/>
              </a:rPr>
              <a:t>证毕</a:t>
            </a:r>
            <a:r>
              <a:rPr kumimoji="1" lang="en-US" altLang="zh-CN" sz="2400" b="1" dirty="0">
                <a:solidFill>
                  <a:srgbClr val="7030A0"/>
                </a:solidFill>
                <a:latin typeface="+mn-ea"/>
                <a:cs typeface="Times New Roman" pitchFamily="18" charset="0"/>
              </a:rPr>
              <a:t>.</a:t>
            </a:r>
            <a:endParaRPr kumimoji="1" lang="zh-CN" altLang="en-US" sz="2400" b="1" dirty="0">
              <a:solidFill>
                <a:srgbClr val="7030A0"/>
              </a:solidFill>
              <a:latin typeface="+mn-ea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639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513"/>
    </mc:Choice>
    <mc:Fallback xmlns="">
      <p:transition advTm="45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00"/>
                            </p:stCondLst>
                            <p:childTnLst>
                              <p:par>
                                <p:cTn id="8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2" grpId="0" animBg="1"/>
      <p:bldP spid="57" grpId="0" build="p" autoUpdateAnimBg="0" advAuto="0"/>
      <p:bldP spid="5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04D3D4B5-7882-47CE-A70C-6685185C2E02}"/>
              </a:ext>
            </a:extLst>
          </p:cNvPr>
          <p:cNvSpPr/>
          <p:nvPr/>
        </p:nvSpPr>
        <p:spPr>
          <a:xfrm>
            <a:off x="1" y="0"/>
            <a:ext cx="9143999" cy="428626"/>
          </a:xfrm>
          <a:prstGeom prst="rect">
            <a:avLst/>
          </a:prstGeom>
          <a:solidFill>
            <a:srgbClr val="2B6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2" name="灯片编号占位符 1">
            <a:extLst>
              <a:ext uri="{FF2B5EF4-FFF2-40B4-BE49-F238E27FC236}">
                <a16:creationId xmlns:a16="http://schemas.microsoft.com/office/drawing/2014/main" id="{D90A2D96-0F27-4527-9E96-4A411FF71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72404" y="6326970"/>
            <a:ext cx="856084" cy="457200"/>
          </a:xfrm>
        </p:spPr>
        <p:txBody>
          <a:bodyPr/>
          <a:lstStyle/>
          <a:p>
            <a:fld id="{F9F5586C-925A-4B27-9272-30BB710014DC}" type="slidenum">
              <a:rPr lang="en-US" altLang="zh-CN" smtClean="0"/>
              <a:t>14</a:t>
            </a:fld>
            <a:endParaRPr lang="en-US" altLang="zh-CN" dirty="0"/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B8828848-81B0-4D64-A876-F8D489099316}"/>
              </a:ext>
            </a:extLst>
          </p:cNvPr>
          <p:cNvSpPr/>
          <p:nvPr/>
        </p:nvSpPr>
        <p:spPr bwMode="auto">
          <a:xfrm>
            <a:off x="8544930" y="6447570"/>
            <a:ext cx="216000" cy="216000"/>
          </a:xfrm>
          <a:prstGeom prst="ellipse">
            <a:avLst/>
          </a:prstGeom>
          <a:solidFill>
            <a:srgbClr val="CC33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88D7B401-5DFE-4896-8189-713DFBF73ECD}"/>
              </a:ext>
            </a:extLst>
          </p:cNvPr>
          <p:cNvSpPr/>
          <p:nvPr/>
        </p:nvSpPr>
        <p:spPr>
          <a:xfrm>
            <a:off x="4303324" y="60950"/>
            <a:ext cx="2010113" cy="31314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B5FBF85A-5067-4A38-A612-02E603E1BFF1}"/>
              </a:ext>
            </a:extLst>
          </p:cNvPr>
          <p:cNvSpPr/>
          <p:nvPr/>
        </p:nvSpPr>
        <p:spPr>
          <a:xfrm>
            <a:off x="4303324" y="81477"/>
            <a:ext cx="1983176" cy="29109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altLang="zh-CN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6.2.1</a:t>
            </a:r>
            <a:r>
              <a:rPr lang="zh-CN" altLang="en-US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平面及其方程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66463592-0FDF-4D3E-9619-C3C31CD73405}"/>
              </a:ext>
            </a:extLst>
          </p:cNvPr>
          <p:cNvSpPr/>
          <p:nvPr/>
        </p:nvSpPr>
        <p:spPr>
          <a:xfrm>
            <a:off x="6337737" y="60950"/>
            <a:ext cx="2808899" cy="31314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39CF53CF-A85F-4D59-A95B-52DA4EB99053}"/>
              </a:ext>
            </a:extLst>
          </p:cNvPr>
          <p:cNvSpPr/>
          <p:nvPr/>
        </p:nvSpPr>
        <p:spPr>
          <a:xfrm>
            <a:off x="6001407" y="81477"/>
            <a:ext cx="3118293" cy="291093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altLang="zh-CN"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6.2.2</a:t>
            </a:r>
            <a:r>
              <a:rPr lang="zh-CN" altLang="en-US"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空间直线及其方程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B60BA64C-28ED-42E5-9493-150F42B44DB6}"/>
              </a:ext>
            </a:extLst>
          </p:cNvPr>
          <p:cNvSpPr/>
          <p:nvPr/>
        </p:nvSpPr>
        <p:spPr>
          <a:xfrm>
            <a:off x="13538" y="66032"/>
            <a:ext cx="3412834" cy="291093"/>
          </a:xfrm>
          <a:prstGeom prst="rect">
            <a:avLst/>
          </a:prstGeom>
          <a:solidFill>
            <a:srgbClr val="C00000"/>
          </a:solidFill>
          <a:ln w="19050">
            <a:solidFill>
              <a:srgbClr val="FFFF00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/>
          <a:lstStyle/>
          <a:p>
            <a:pPr algn="ctr">
              <a:defRPr/>
            </a:pPr>
            <a:r>
              <a:rPr lang="zh-CN" altLang="en-US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</a:t>
            </a:r>
            <a:r>
              <a:rPr lang="en-US" altLang="zh-CN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点到平面的距离和两平面的夹角    </a:t>
            </a:r>
          </a:p>
        </p:txBody>
      </p:sp>
      <p:sp>
        <p:nvSpPr>
          <p:cNvPr id="59" name="TextBox 14">
            <a:extLst>
              <a:ext uri="{FF2B5EF4-FFF2-40B4-BE49-F238E27FC236}">
                <a16:creationId xmlns:a16="http://schemas.microsoft.com/office/drawing/2014/main" id="{8B427B41-E96F-4DFB-9FF8-6AF512C1237A}"/>
              </a:ext>
            </a:extLst>
          </p:cNvPr>
          <p:cNvSpPr txBox="1"/>
          <p:nvPr/>
        </p:nvSpPr>
        <p:spPr>
          <a:xfrm>
            <a:off x="13538" y="494658"/>
            <a:ext cx="3842339" cy="523220"/>
          </a:xfrm>
          <a:prstGeom prst="rect">
            <a:avLst/>
          </a:prstGeom>
          <a:solidFill>
            <a:srgbClr val="0070C0"/>
          </a:solidFill>
          <a:ln>
            <a:solidFill>
              <a:schemeClr val="bg1">
                <a:lumMod val="95000"/>
              </a:schemeClr>
            </a:solidFill>
          </a:ln>
          <a:scene3d>
            <a:camera prst="orthographicFront"/>
            <a:lightRig rig="threePt" dir="t"/>
          </a:scene3d>
          <a:sp3d>
            <a:bevelT w="0" h="0" prst="relaxedInset"/>
          </a:sp3d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n-US" altLang="zh-CN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2.</a:t>
            </a:r>
            <a:r>
              <a:rPr lang="zh-CN" alt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两平面的夹角</a:t>
            </a:r>
          </a:p>
        </p:txBody>
      </p:sp>
      <p:sp>
        <p:nvSpPr>
          <p:cNvPr id="60" name="Text Box 3">
            <a:extLst>
              <a:ext uri="{FF2B5EF4-FFF2-40B4-BE49-F238E27FC236}">
                <a16:creationId xmlns:a16="http://schemas.microsoft.com/office/drawing/2014/main" id="{7223AF46-B3BB-4AFD-97B7-9808B9C9D1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" y="1583028"/>
            <a:ext cx="3962400" cy="5047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lnSpc>
                <a:spcPct val="120000"/>
              </a:lnSpc>
              <a:spcBef>
                <a:spcPct val="50000"/>
              </a:spcBef>
            </a:pP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设平面∏</a:t>
            </a:r>
            <a:r>
              <a:rPr kumimoji="1" lang="en-US" altLang="zh-CN" sz="24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的法向量为</a:t>
            </a:r>
          </a:p>
        </p:txBody>
      </p:sp>
      <p:sp>
        <p:nvSpPr>
          <p:cNvPr id="61" name="Text Box 4">
            <a:extLst>
              <a:ext uri="{FF2B5EF4-FFF2-40B4-BE49-F238E27FC236}">
                <a16:creationId xmlns:a16="http://schemas.microsoft.com/office/drawing/2014/main" id="{7A414B9E-E86A-4469-8551-F7C73B4903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500" y="2268828"/>
            <a:ext cx="3657600" cy="5047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lnSpc>
                <a:spcPct val="120000"/>
              </a:lnSpc>
              <a:spcBef>
                <a:spcPct val="50000"/>
              </a:spcBef>
            </a:pPr>
            <a:r>
              <a:rPr kumimoji="1" lang="en-US" altLang="zh-CN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kumimoji="1"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平面∏</a:t>
            </a:r>
            <a:r>
              <a:rPr kumimoji="1" lang="en-US" altLang="zh-CN" sz="2400" b="1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kumimoji="1"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的法向量为</a:t>
            </a:r>
          </a:p>
        </p:txBody>
      </p:sp>
      <p:sp>
        <p:nvSpPr>
          <p:cNvPr id="62" name="Text Box 5">
            <a:extLst>
              <a:ext uri="{FF2B5EF4-FFF2-40B4-BE49-F238E27FC236}">
                <a16:creationId xmlns:a16="http://schemas.microsoft.com/office/drawing/2014/main" id="{95E69343-1509-4063-847C-46E2038CDE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2922878"/>
            <a:ext cx="42672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则两平面夹角</a:t>
            </a:r>
            <a:r>
              <a:rPr kumimoji="1" lang="zh-CN" altLang="en-US" sz="2400" b="1" i="1">
                <a:latin typeface="Times New Roman" panose="02020603050405020304" pitchFamily="18" charset="0"/>
                <a:cs typeface="Times New Roman" panose="02020603050405020304" pitchFamily="18" charset="0"/>
                <a:sym typeface="Symbol" pitchFamily="18" charset="2"/>
              </a:rPr>
              <a:t></a:t>
            </a:r>
            <a:r>
              <a:rPr kumimoji="1" lang="zh-CN" altLang="en-US" sz="2400" b="1" i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itchFamily="18" charset="2"/>
              </a:rPr>
              <a:t> </a:t>
            </a:r>
            <a:r>
              <a:rPr kumimoji="1"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  <a:sym typeface="Symbol" pitchFamily="18" charset="2"/>
              </a:rPr>
              <a:t>的余弦为</a:t>
            </a:r>
            <a:endParaRPr kumimoji="1" lang="zh-CN" altLang="en-US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AutoShape 6">
            <a:extLst>
              <a:ext uri="{FF2B5EF4-FFF2-40B4-BE49-F238E27FC236}">
                <a16:creationId xmlns:a16="http://schemas.microsoft.com/office/drawing/2014/main" id="{C863B8A5-2697-4CE4-94D2-B029D11EED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43600" y="3880141"/>
            <a:ext cx="2895600" cy="1036637"/>
          </a:xfrm>
          <a:prstGeom prst="parallelogram">
            <a:avLst>
              <a:gd name="adj" fmla="val 69832"/>
            </a:avLst>
          </a:prstGeom>
          <a:solidFill>
            <a:srgbClr val="4D4D4D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4" name="AutoShape 7">
            <a:extLst>
              <a:ext uri="{FF2B5EF4-FFF2-40B4-BE49-F238E27FC236}">
                <a16:creationId xmlns:a16="http://schemas.microsoft.com/office/drawing/2014/main" id="{F2543249-04DD-44B1-B10B-CD009D7758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34050" y="2908591"/>
            <a:ext cx="1811338" cy="2008187"/>
          </a:xfrm>
          <a:prstGeom prst="diamond">
            <a:avLst/>
          </a:prstGeom>
          <a:solidFill>
            <a:srgbClr val="0066C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Line 8">
            <a:extLst>
              <a:ext uri="{FF2B5EF4-FFF2-40B4-BE49-F238E27FC236}">
                <a16:creationId xmlns:a16="http://schemas.microsoft.com/office/drawing/2014/main" id="{6DE455DA-08F6-492C-BFF0-0A9EB8161E9F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400800" y="3783303"/>
            <a:ext cx="685800" cy="68580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66" name="Group 9">
            <a:extLst>
              <a:ext uri="{FF2B5EF4-FFF2-40B4-BE49-F238E27FC236}">
                <a16:creationId xmlns:a16="http://schemas.microsoft.com/office/drawing/2014/main" id="{B0058E8C-7CE9-488D-B8D1-DDC777BEEA09}"/>
              </a:ext>
            </a:extLst>
          </p:cNvPr>
          <p:cNvGrpSpPr>
            <a:grpSpLocks/>
          </p:cNvGrpSpPr>
          <p:nvPr/>
        </p:nvGrpSpPr>
        <p:grpSpPr bwMode="auto">
          <a:xfrm>
            <a:off x="6324600" y="4469103"/>
            <a:ext cx="1600200" cy="0"/>
            <a:chOff x="3888" y="3600"/>
            <a:chExt cx="1008" cy="0"/>
          </a:xfrm>
        </p:grpSpPr>
        <p:sp>
          <p:nvSpPr>
            <p:cNvPr id="67" name="Line 10">
              <a:extLst>
                <a:ext uri="{FF2B5EF4-FFF2-40B4-BE49-F238E27FC236}">
                  <a16:creationId xmlns:a16="http://schemas.microsoft.com/office/drawing/2014/main" id="{3D7A06D9-1FCA-4AE1-8D4F-4C380B42785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68" y="3600"/>
              <a:ext cx="528" cy="0"/>
            </a:xfrm>
            <a:prstGeom prst="line">
              <a:avLst/>
            </a:prstGeom>
            <a:noFill/>
            <a:ln w="9525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8" name="Line 11">
              <a:extLst>
                <a:ext uri="{FF2B5EF4-FFF2-40B4-BE49-F238E27FC236}">
                  <a16:creationId xmlns:a16="http://schemas.microsoft.com/office/drawing/2014/main" id="{4250D813-A7CF-4EDB-941F-8FCFC388973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888" y="3600"/>
              <a:ext cx="480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69" name="Line 12">
            <a:extLst>
              <a:ext uri="{FF2B5EF4-FFF2-40B4-BE49-F238E27FC236}">
                <a16:creationId xmlns:a16="http://schemas.microsoft.com/office/drawing/2014/main" id="{FECDEE6A-5A3A-4E23-A12E-010B25C188E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750050" y="2430753"/>
            <a:ext cx="1403350" cy="1647825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70" name="Group 13">
            <a:extLst>
              <a:ext uri="{FF2B5EF4-FFF2-40B4-BE49-F238E27FC236}">
                <a16:creationId xmlns:a16="http://schemas.microsoft.com/office/drawing/2014/main" id="{FC2E0711-0D2B-411D-BB88-E013B3CD65BE}"/>
              </a:ext>
            </a:extLst>
          </p:cNvPr>
          <p:cNvGrpSpPr>
            <a:grpSpLocks/>
          </p:cNvGrpSpPr>
          <p:nvPr/>
        </p:nvGrpSpPr>
        <p:grpSpPr bwMode="auto">
          <a:xfrm>
            <a:off x="7662863" y="2300578"/>
            <a:ext cx="0" cy="2159000"/>
            <a:chOff x="4896" y="1824"/>
            <a:chExt cx="0" cy="1776"/>
          </a:xfrm>
        </p:grpSpPr>
        <p:sp>
          <p:nvSpPr>
            <p:cNvPr id="71" name="Line 14">
              <a:extLst>
                <a:ext uri="{FF2B5EF4-FFF2-40B4-BE49-F238E27FC236}">
                  <a16:creationId xmlns:a16="http://schemas.microsoft.com/office/drawing/2014/main" id="{B94E219C-272B-4A86-B06C-81EB2A361C9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896" y="1824"/>
              <a:ext cx="0" cy="1776"/>
            </a:xfrm>
            <a:prstGeom prst="line">
              <a:avLst/>
            </a:prstGeom>
            <a:noFill/>
            <a:ln w="28575">
              <a:solidFill>
                <a:srgbClr val="FFFF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2" name="Line 15">
              <a:extLst>
                <a:ext uri="{FF2B5EF4-FFF2-40B4-BE49-F238E27FC236}">
                  <a16:creationId xmlns:a16="http://schemas.microsoft.com/office/drawing/2014/main" id="{A1E22B82-73BF-4D29-BAC7-004DA89EB92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96" y="3216"/>
              <a:ext cx="0" cy="384"/>
            </a:xfrm>
            <a:prstGeom prst="line">
              <a:avLst/>
            </a:prstGeom>
            <a:noFill/>
            <a:ln w="28575">
              <a:solidFill>
                <a:srgbClr val="FF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aphicFrame>
        <p:nvGraphicFramePr>
          <p:cNvPr id="73" name="Object 16">
            <a:extLst>
              <a:ext uri="{FF2B5EF4-FFF2-40B4-BE49-F238E27FC236}">
                <a16:creationId xmlns:a16="http://schemas.microsoft.com/office/drawing/2014/main" id="{90D2C6C0-CAE1-44A3-A0AC-E267845E69D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56936301"/>
              </p:ext>
            </p:extLst>
          </p:nvPr>
        </p:nvGraphicFramePr>
        <p:xfrm>
          <a:off x="776288" y="5072353"/>
          <a:ext cx="6284912" cy="82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764" name="Equation" r:id="rId4" imgW="6286320" imgH="825480" progId="Equation.DSMT4">
                  <p:embed/>
                </p:oleObj>
              </mc:Choice>
              <mc:Fallback>
                <p:oleObj name="Equation" r:id="rId4" imgW="6286320" imgH="825480" progId="Equation.DSMT4">
                  <p:embed/>
                  <p:pic>
                    <p:nvPicPr>
                      <p:cNvPr id="59" name="Object 16">
                        <a:extLst>
                          <a:ext uri="{FF2B5EF4-FFF2-40B4-BE49-F238E27FC236}">
                            <a16:creationId xmlns:a16="http://schemas.microsoft.com/office/drawing/2014/main" id="{964ACA8D-ACC2-4E75-BC4F-DB55CD9A1F3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6288" y="5072353"/>
                        <a:ext cx="6284912" cy="825500"/>
                      </a:xfrm>
                      <a:prstGeom prst="rect">
                        <a:avLst/>
                      </a:prstGeom>
                      <a:solidFill>
                        <a:srgbClr val="FFC000"/>
                      </a:solidFill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4" name="Text Box 17">
            <a:extLst>
              <a:ext uri="{FF2B5EF4-FFF2-40B4-BE49-F238E27FC236}">
                <a16:creationId xmlns:a16="http://schemas.microsoft.com/office/drawing/2014/main" id="{D4EF7C7C-318B-423A-9B76-11DB2386E9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4461166"/>
            <a:ext cx="762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即</a:t>
            </a:r>
          </a:p>
        </p:txBody>
      </p:sp>
      <p:graphicFrame>
        <p:nvGraphicFramePr>
          <p:cNvPr id="75" name="Object 18">
            <a:extLst>
              <a:ext uri="{FF2B5EF4-FFF2-40B4-BE49-F238E27FC236}">
                <a16:creationId xmlns:a16="http://schemas.microsoft.com/office/drawing/2014/main" id="{01C390B0-F640-4705-9A2E-19C96B89AB2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95340702"/>
              </p:ext>
            </p:extLst>
          </p:nvPr>
        </p:nvGraphicFramePr>
        <p:xfrm>
          <a:off x="2738438" y="4897728"/>
          <a:ext cx="2754312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765" name="Equation" r:id="rId6" imgW="2755800" imgH="482400" progId="Equation.DSMT4">
                  <p:embed/>
                </p:oleObj>
              </mc:Choice>
              <mc:Fallback>
                <p:oleObj name="Equation" r:id="rId6" imgW="2755800" imgH="482400" progId="Equation.DSMT4">
                  <p:embed/>
                  <p:pic>
                    <p:nvPicPr>
                      <p:cNvPr id="61" name="Object 18">
                        <a:extLst>
                          <a:ext uri="{FF2B5EF4-FFF2-40B4-BE49-F238E27FC236}">
                            <a16:creationId xmlns:a16="http://schemas.microsoft.com/office/drawing/2014/main" id="{F9C829E6-223A-4C36-86C1-E7CBBFF0ED4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38438" y="4897728"/>
                        <a:ext cx="2754312" cy="482600"/>
                      </a:xfrm>
                      <a:prstGeom prst="rect">
                        <a:avLst/>
                      </a:prstGeom>
                      <a:solidFill>
                        <a:srgbClr val="FFC000"/>
                      </a:solidFill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6" name="Object 19">
            <a:extLst>
              <a:ext uri="{FF2B5EF4-FFF2-40B4-BE49-F238E27FC236}">
                <a16:creationId xmlns:a16="http://schemas.microsoft.com/office/drawing/2014/main" id="{3A72D4D8-8E43-435C-931B-9DF889D8454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63502844"/>
              </p:ext>
            </p:extLst>
          </p:nvPr>
        </p:nvGraphicFramePr>
        <p:xfrm>
          <a:off x="4560888" y="5593053"/>
          <a:ext cx="2373312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766" name="Equation" r:id="rId8" imgW="2374560" imgH="583920" progId="Equation.DSMT4">
                  <p:embed/>
                </p:oleObj>
              </mc:Choice>
              <mc:Fallback>
                <p:oleObj name="Equation" r:id="rId8" imgW="2374560" imgH="583920" progId="Equation.DSMT4">
                  <p:embed/>
                  <p:pic>
                    <p:nvPicPr>
                      <p:cNvPr id="62" name="Object 19">
                        <a:extLst>
                          <a:ext uri="{FF2B5EF4-FFF2-40B4-BE49-F238E27FC236}">
                            <a16:creationId xmlns:a16="http://schemas.microsoft.com/office/drawing/2014/main" id="{AF29C18C-1F96-4916-8D6C-A113C11CB10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60888" y="5593053"/>
                        <a:ext cx="2373312" cy="584200"/>
                      </a:xfrm>
                      <a:prstGeom prst="rect">
                        <a:avLst/>
                      </a:prstGeom>
                      <a:solidFill>
                        <a:srgbClr val="FFC000"/>
                      </a:solidFill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7" name="Object 20">
            <a:extLst>
              <a:ext uri="{FF2B5EF4-FFF2-40B4-BE49-F238E27FC236}">
                <a16:creationId xmlns:a16="http://schemas.microsoft.com/office/drawing/2014/main" id="{C9C150BF-AB69-4251-AB17-AFD7FDBD9E9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11187600"/>
              </p:ext>
            </p:extLst>
          </p:nvPr>
        </p:nvGraphicFramePr>
        <p:xfrm>
          <a:off x="1874838" y="5593053"/>
          <a:ext cx="2259012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767" name="Equation" r:id="rId10" imgW="2260440" imgH="583920" progId="Equation.DSMT4">
                  <p:embed/>
                </p:oleObj>
              </mc:Choice>
              <mc:Fallback>
                <p:oleObj name="Equation" r:id="rId10" imgW="2260440" imgH="583920" progId="Equation.DSMT4">
                  <p:embed/>
                  <p:pic>
                    <p:nvPicPr>
                      <p:cNvPr id="63" name="Object 20">
                        <a:extLst>
                          <a:ext uri="{FF2B5EF4-FFF2-40B4-BE49-F238E27FC236}">
                            <a16:creationId xmlns:a16="http://schemas.microsoft.com/office/drawing/2014/main" id="{8DF55C57-C439-4370-800B-7E4B09F3528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74838" y="5593053"/>
                        <a:ext cx="2259012" cy="584200"/>
                      </a:xfrm>
                      <a:prstGeom prst="rect">
                        <a:avLst/>
                      </a:prstGeom>
                      <a:solidFill>
                        <a:srgbClr val="FFC000"/>
                      </a:solidFill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8" name="Arc 21">
            <a:extLst>
              <a:ext uri="{FF2B5EF4-FFF2-40B4-BE49-F238E27FC236}">
                <a16:creationId xmlns:a16="http://schemas.microsoft.com/office/drawing/2014/main" id="{233B7EAD-B599-41C9-AADD-6F4E85633AFE}"/>
              </a:ext>
            </a:extLst>
          </p:cNvPr>
          <p:cNvSpPr>
            <a:spLocks/>
          </p:cNvSpPr>
          <p:nvPr/>
        </p:nvSpPr>
        <p:spPr bwMode="auto">
          <a:xfrm>
            <a:off x="7454900" y="2578391"/>
            <a:ext cx="492125" cy="890587"/>
          </a:xfrm>
          <a:custGeom>
            <a:avLst/>
            <a:gdLst>
              <a:gd name="G0" fmla="+- 0 0 0"/>
              <a:gd name="G1" fmla="+- 21025 0 0"/>
              <a:gd name="G2" fmla="+- 21600 0 0"/>
              <a:gd name="T0" fmla="*/ 4950 w 11600"/>
              <a:gd name="T1" fmla="*/ 0 h 21025"/>
              <a:gd name="T2" fmla="*/ 11600 w 11600"/>
              <a:gd name="T3" fmla="*/ 2804 h 21025"/>
              <a:gd name="T4" fmla="*/ 0 w 11600"/>
              <a:gd name="T5" fmla="*/ 21025 h 210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1600" h="21025" fill="none" extrusionOk="0">
                <a:moveTo>
                  <a:pt x="4950" y="-1"/>
                </a:moveTo>
                <a:cubicBezTo>
                  <a:pt x="7308" y="555"/>
                  <a:pt x="9556" y="1503"/>
                  <a:pt x="11599" y="2804"/>
                </a:cubicBezTo>
              </a:path>
              <a:path w="11600" h="21025" stroke="0" extrusionOk="0">
                <a:moveTo>
                  <a:pt x="4950" y="-1"/>
                </a:moveTo>
                <a:cubicBezTo>
                  <a:pt x="7308" y="555"/>
                  <a:pt x="9556" y="1503"/>
                  <a:pt x="11599" y="2804"/>
                </a:cubicBezTo>
                <a:lnTo>
                  <a:pt x="0" y="21025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9" name="Arc 22">
            <a:extLst>
              <a:ext uri="{FF2B5EF4-FFF2-40B4-BE49-F238E27FC236}">
                <a16:creationId xmlns:a16="http://schemas.microsoft.com/office/drawing/2014/main" id="{F4D97E19-481A-4C5A-9BB3-BE6775AEE565}"/>
              </a:ext>
            </a:extLst>
          </p:cNvPr>
          <p:cNvSpPr>
            <a:spLocks/>
          </p:cNvSpPr>
          <p:nvPr/>
        </p:nvSpPr>
        <p:spPr bwMode="auto">
          <a:xfrm>
            <a:off x="6705600" y="4135728"/>
            <a:ext cx="909638" cy="419100"/>
          </a:xfrm>
          <a:custGeom>
            <a:avLst/>
            <a:gdLst>
              <a:gd name="G0" fmla="+- 21474 0 0"/>
              <a:gd name="G1" fmla="+- 9891 0 0"/>
              <a:gd name="G2" fmla="+- 21600 0 0"/>
              <a:gd name="T0" fmla="*/ 0 w 21474"/>
              <a:gd name="T1" fmla="*/ 7558 h 9891"/>
              <a:gd name="T2" fmla="*/ 2272 w 21474"/>
              <a:gd name="T3" fmla="*/ 0 h 9891"/>
              <a:gd name="T4" fmla="*/ 21474 w 21474"/>
              <a:gd name="T5" fmla="*/ 9891 h 98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474" h="9891" fill="none" extrusionOk="0">
                <a:moveTo>
                  <a:pt x="0" y="7558"/>
                </a:moveTo>
                <a:cubicBezTo>
                  <a:pt x="286" y="4920"/>
                  <a:pt x="1056" y="2358"/>
                  <a:pt x="2271" y="-1"/>
                </a:cubicBezTo>
              </a:path>
              <a:path w="21474" h="9891" stroke="0" extrusionOk="0">
                <a:moveTo>
                  <a:pt x="0" y="7558"/>
                </a:moveTo>
                <a:cubicBezTo>
                  <a:pt x="286" y="4920"/>
                  <a:pt x="1056" y="2358"/>
                  <a:pt x="2271" y="-1"/>
                </a:cubicBezTo>
                <a:lnTo>
                  <a:pt x="21474" y="9891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0" name="Text Box 23">
            <a:extLst>
              <a:ext uri="{FF2B5EF4-FFF2-40B4-BE49-F238E27FC236}">
                <a16:creationId xmlns:a16="http://schemas.microsoft.com/office/drawing/2014/main" id="{37EF2F88-E5A4-47D1-B827-9DDBA243B5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017878"/>
            <a:ext cx="7397750" cy="4247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两平面法向量的夹角</a:t>
            </a:r>
            <a:r>
              <a:rPr kumimoji="1"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锐角或直角</a:t>
            </a:r>
            <a:r>
              <a:rPr kumimoji="1"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称为</a:t>
            </a:r>
            <a:r>
              <a:rPr kumimoji="1" lang="zh-CN" altLang="en-US" sz="24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两平面的夹角</a:t>
            </a:r>
            <a:r>
              <a:rPr kumimoji="1" lang="en-US" altLang="zh-CN" sz="24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graphicFrame>
        <p:nvGraphicFramePr>
          <p:cNvPr id="81" name="Object 24">
            <a:extLst>
              <a:ext uri="{FF2B5EF4-FFF2-40B4-BE49-F238E27FC236}">
                <a16:creationId xmlns:a16="http://schemas.microsoft.com/office/drawing/2014/main" id="{E9EC9A3B-4A9D-4D37-9E8A-EC4CBC5C63A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87600764"/>
              </p:ext>
            </p:extLst>
          </p:nvPr>
        </p:nvGraphicFramePr>
        <p:xfrm>
          <a:off x="8102600" y="3913478"/>
          <a:ext cx="4318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768" name="Equation" r:id="rId12" imgW="431640" imgH="444240" progId="Equation.3">
                  <p:embed/>
                </p:oleObj>
              </mc:Choice>
              <mc:Fallback>
                <p:oleObj name="Equation" r:id="rId12" imgW="431640" imgH="444240" progId="Equation.3">
                  <p:embed/>
                  <p:pic>
                    <p:nvPicPr>
                      <p:cNvPr id="67" name="Object 24">
                        <a:extLst>
                          <a:ext uri="{FF2B5EF4-FFF2-40B4-BE49-F238E27FC236}">
                            <a16:creationId xmlns:a16="http://schemas.microsoft.com/office/drawing/2014/main" id="{463D2A08-3152-4F4E-B297-D2FAAFB1266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02600" y="3913478"/>
                        <a:ext cx="431800" cy="444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2" name="Object 25">
            <a:extLst>
              <a:ext uri="{FF2B5EF4-FFF2-40B4-BE49-F238E27FC236}">
                <a16:creationId xmlns:a16="http://schemas.microsoft.com/office/drawing/2014/main" id="{62E8641B-1DD9-4013-AAE6-0E8F270E4FE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84834024"/>
              </p:ext>
            </p:extLst>
          </p:nvPr>
        </p:nvGraphicFramePr>
        <p:xfrm>
          <a:off x="6477000" y="3075278"/>
          <a:ext cx="4826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769" name="Equation" r:id="rId14" imgW="482400" imgH="444240" progId="Equation.3">
                  <p:embed/>
                </p:oleObj>
              </mc:Choice>
              <mc:Fallback>
                <p:oleObj name="Equation" r:id="rId14" imgW="482400" imgH="444240" progId="Equation.3">
                  <p:embed/>
                  <p:pic>
                    <p:nvPicPr>
                      <p:cNvPr id="68" name="Object 25">
                        <a:extLst>
                          <a:ext uri="{FF2B5EF4-FFF2-40B4-BE49-F238E27FC236}">
                            <a16:creationId xmlns:a16="http://schemas.microsoft.com/office/drawing/2014/main" id="{3A86028A-8834-49A6-AE1F-CE6F5652636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77000" y="3075278"/>
                        <a:ext cx="482600" cy="444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3" name="Object 26">
            <a:extLst>
              <a:ext uri="{FF2B5EF4-FFF2-40B4-BE49-F238E27FC236}">
                <a16:creationId xmlns:a16="http://schemas.microsoft.com/office/drawing/2014/main" id="{F67B8AF6-48BF-49EF-9364-37DF6490920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17511262"/>
              </p:ext>
            </p:extLst>
          </p:nvPr>
        </p:nvGraphicFramePr>
        <p:xfrm>
          <a:off x="7778750" y="2300578"/>
          <a:ext cx="228600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770" name="Equation" r:id="rId16" imgW="228600" imgH="317160" progId="Equation.DSMT4">
                  <p:embed/>
                </p:oleObj>
              </mc:Choice>
              <mc:Fallback>
                <p:oleObj name="Equation" r:id="rId16" imgW="228600" imgH="317160" progId="Equation.DSMT4">
                  <p:embed/>
                  <p:pic>
                    <p:nvPicPr>
                      <p:cNvPr id="69" name="Object 26">
                        <a:extLst>
                          <a:ext uri="{FF2B5EF4-FFF2-40B4-BE49-F238E27FC236}">
                            <a16:creationId xmlns:a16="http://schemas.microsoft.com/office/drawing/2014/main" id="{052E9AE3-81AC-40DF-9C0E-274E26D3BE7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78750" y="2300578"/>
                        <a:ext cx="228600" cy="317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84" name="Group 27">
            <a:extLst>
              <a:ext uri="{FF2B5EF4-FFF2-40B4-BE49-F238E27FC236}">
                <a16:creationId xmlns:a16="http://schemas.microsoft.com/office/drawing/2014/main" id="{2BA74734-A4A8-4EA9-9207-67426DCA4751}"/>
              </a:ext>
            </a:extLst>
          </p:cNvPr>
          <p:cNvGrpSpPr>
            <a:grpSpLocks/>
          </p:cNvGrpSpPr>
          <p:nvPr/>
        </p:nvGrpSpPr>
        <p:grpSpPr bwMode="auto">
          <a:xfrm>
            <a:off x="8181975" y="2106903"/>
            <a:ext cx="352425" cy="428625"/>
            <a:chOff x="5010" y="1838"/>
            <a:chExt cx="222" cy="270"/>
          </a:xfrm>
        </p:grpSpPr>
        <p:graphicFrame>
          <p:nvGraphicFramePr>
            <p:cNvPr id="85" name="Object 28">
              <a:extLst>
                <a:ext uri="{FF2B5EF4-FFF2-40B4-BE49-F238E27FC236}">
                  <a16:creationId xmlns:a16="http://schemas.microsoft.com/office/drawing/2014/main" id="{E073A10D-A195-4023-AC90-DA167932B2B4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107038151"/>
                </p:ext>
              </p:extLst>
            </p:nvPr>
          </p:nvGraphicFramePr>
          <p:xfrm>
            <a:off x="5010" y="1838"/>
            <a:ext cx="222" cy="27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9771" name="Equation" r:id="rId18" imgW="355320" imgH="431640" progId="Equation.DSMT4">
                    <p:embed/>
                  </p:oleObj>
                </mc:Choice>
                <mc:Fallback>
                  <p:oleObj name="Equation" r:id="rId18" imgW="355320" imgH="431640" progId="Equation.DSMT4">
                    <p:embed/>
                    <p:pic>
                      <p:nvPicPr>
                        <p:cNvPr id="71" name="Object 28">
                          <a:extLst>
                            <a:ext uri="{FF2B5EF4-FFF2-40B4-BE49-F238E27FC236}">
                              <a16:creationId xmlns:a16="http://schemas.microsoft.com/office/drawing/2014/main" id="{B3837CF0-9748-401C-A1CB-437765C55C86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9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010" y="1838"/>
                          <a:ext cx="222" cy="27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6" name="Line 29">
              <a:extLst>
                <a:ext uri="{FF2B5EF4-FFF2-40B4-BE49-F238E27FC236}">
                  <a16:creationId xmlns:a16="http://schemas.microsoft.com/office/drawing/2014/main" id="{0380C828-30F7-44C3-95D6-941E8F4D635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14" y="1872"/>
              <a:ext cx="17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91" name="Group 30">
            <a:extLst>
              <a:ext uri="{FF2B5EF4-FFF2-40B4-BE49-F238E27FC236}">
                <a16:creationId xmlns:a16="http://schemas.microsoft.com/office/drawing/2014/main" id="{6BFE0536-B375-4248-BE8A-E6C51BDAFE29}"/>
              </a:ext>
            </a:extLst>
          </p:cNvPr>
          <p:cNvGrpSpPr>
            <a:grpSpLocks/>
          </p:cNvGrpSpPr>
          <p:nvPr/>
        </p:nvGrpSpPr>
        <p:grpSpPr bwMode="auto">
          <a:xfrm>
            <a:off x="7527925" y="1878303"/>
            <a:ext cx="327025" cy="428625"/>
            <a:chOff x="4852" y="1375"/>
            <a:chExt cx="206" cy="270"/>
          </a:xfrm>
        </p:grpSpPr>
        <p:graphicFrame>
          <p:nvGraphicFramePr>
            <p:cNvPr id="92" name="Object 31">
              <a:extLst>
                <a:ext uri="{FF2B5EF4-FFF2-40B4-BE49-F238E27FC236}">
                  <a16:creationId xmlns:a16="http://schemas.microsoft.com/office/drawing/2014/main" id="{89129F20-D819-45CC-A242-4F61C967F616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876079580"/>
                </p:ext>
              </p:extLst>
            </p:nvPr>
          </p:nvGraphicFramePr>
          <p:xfrm>
            <a:off x="4859" y="1375"/>
            <a:ext cx="199" cy="27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9772" name="Equation" r:id="rId20" imgW="317160" imgH="431640" progId="Equation.DSMT4">
                    <p:embed/>
                  </p:oleObj>
                </mc:Choice>
                <mc:Fallback>
                  <p:oleObj name="Equation" r:id="rId20" imgW="317160" imgH="431640" progId="Equation.DSMT4">
                    <p:embed/>
                    <p:pic>
                      <p:nvPicPr>
                        <p:cNvPr id="74" name="Object 31">
                          <a:extLst>
                            <a:ext uri="{FF2B5EF4-FFF2-40B4-BE49-F238E27FC236}">
                              <a16:creationId xmlns:a16="http://schemas.microsoft.com/office/drawing/2014/main" id="{4076376E-085D-426F-8F9A-18FABD72B4A1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1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59" y="1375"/>
                          <a:ext cx="199" cy="27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3" name="Line 32">
              <a:extLst>
                <a:ext uri="{FF2B5EF4-FFF2-40B4-BE49-F238E27FC236}">
                  <a16:creationId xmlns:a16="http://schemas.microsoft.com/office/drawing/2014/main" id="{9E7A4EC6-B375-4C52-98CB-E8D3C5F308A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52" y="1392"/>
              <a:ext cx="17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aphicFrame>
        <p:nvGraphicFramePr>
          <p:cNvPr id="94" name="Object 33">
            <a:extLst>
              <a:ext uri="{FF2B5EF4-FFF2-40B4-BE49-F238E27FC236}">
                <a16:creationId xmlns:a16="http://schemas.microsoft.com/office/drawing/2014/main" id="{2A4F27F0-9A7D-4C14-AADF-2272142C16F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87938255"/>
              </p:ext>
            </p:extLst>
          </p:nvPr>
        </p:nvGraphicFramePr>
        <p:xfrm>
          <a:off x="6470650" y="4078578"/>
          <a:ext cx="228600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773" name="Equation" r:id="rId22" imgW="228600" imgH="317160" progId="Equation.DSMT4">
                  <p:embed/>
                </p:oleObj>
              </mc:Choice>
              <mc:Fallback>
                <p:oleObj name="Equation" r:id="rId22" imgW="228600" imgH="317160" progId="Equation.DSMT4">
                  <p:embed/>
                  <p:pic>
                    <p:nvPicPr>
                      <p:cNvPr id="76" name="Object 33">
                        <a:extLst>
                          <a:ext uri="{FF2B5EF4-FFF2-40B4-BE49-F238E27FC236}">
                            <a16:creationId xmlns:a16="http://schemas.microsoft.com/office/drawing/2014/main" id="{D2097110-5D79-4A5D-B396-1A28C486BC7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70650" y="4078578"/>
                        <a:ext cx="228600" cy="317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95" name="Group 34">
            <a:extLst>
              <a:ext uri="{FF2B5EF4-FFF2-40B4-BE49-F238E27FC236}">
                <a16:creationId xmlns:a16="http://schemas.microsoft.com/office/drawing/2014/main" id="{E6005BDD-2D25-4D9A-BF8D-CB1AE020BD73}"/>
              </a:ext>
            </a:extLst>
          </p:cNvPr>
          <p:cNvGrpSpPr>
            <a:grpSpLocks/>
          </p:cNvGrpSpPr>
          <p:nvPr/>
        </p:nvGrpSpPr>
        <p:grpSpPr bwMode="auto">
          <a:xfrm>
            <a:off x="3200400" y="1670269"/>
            <a:ext cx="2216150" cy="431800"/>
            <a:chOff x="2592" y="1056"/>
            <a:chExt cx="1396" cy="272"/>
          </a:xfrm>
        </p:grpSpPr>
        <p:graphicFrame>
          <p:nvGraphicFramePr>
            <p:cNvPr id="96" name="Object 35">
              <a:extLst>
                <a:ext uri="{FF2B5EF4-FFF2-40B4-BE49-F238E27FC236}">
                  <a16:creationId xmlns:a16="http://schemas.microsoft.com/office/drawing/2014/main" id="{E3C703CB-38AE-4912-9DD0-4E337B84FC1A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895121856"/>
                </p:ext>
              </p:extLst>
            </p:nvPr>
          </p:nvGraphicFramePr>
          <p:xfrm>
            <a:off x="2596" y="1056"/>
            <a:ext cx="1392" cy="2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9774" name="Equation" r:id="rId24" imgW="2209680" imgH="431640" progId="Equation.DSMT4">
                    <p:embed/>
                  </p:oleObj>
                </mc:Choice>
                <mc:Fallback>
                  <p:oleObj name="Equation" r:id="rId24" imgW="2209680" imgH="431640" progId="Equation.DSMT4">
                    <p:embed/>
                    <p:pic>
                      <p:nvPicPr>
                        <p:cNvPr id="78" name="Object 35">
                          <a:extLst>
                            <a:ext uri="{FF2B5EF4-FFF2-40B4-BE49-F238E27FC236}">
                              <a16:creationId xmlns:a16="http://schemas.microsoft.com/office/drawing/2014/main" id="{BE3B6EF2-2E3F-40D6-8F08-496DF7193A72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96" y="1056"/>
                          <a:ext cx="1392" cy="27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7" name="Line 36">
              <a:extLst>
                <a:ext uri="{FF2B5EF4-FFF2-40B4-BE49-F238E27FC236}">
                  <a16:creationId xmlns:a16="http://schemas.microsoft.com/office/drawing/2014/main" id="{46F1E621-5ABF-42A2-BD21-75B7E108C53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92" y="1081"/>
              <a:ext cx="17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98" name="Group 37">
            <a:extLst>
              <a:ext uri="{FF2B5EF4-FFF2-40B4-BE49-F238E27FC236}">
                <a16:creationId xmlns:a16="http://schemas.microsoft.com/office/drawing/2014/main" id="{84BAD99B-433A-4481-B09F-098491C36520}"/>
              </a:ext>
            </a:extLst>
          </p:cNvPr>
          <p:cNvGrpSpPr>
            <a:grpSpLocks/>
          </p:cNvGrpSpPr>
          <p:nvPr/>
        </p:nvGrpSpPr>
        <p:grpSpPr bwMode="auto">
          <a:xfrm>
            <a:off x="3200400" y="2400949"/>
            <a:ext cx="2332038" cy="431800"/>
            <a:chOff x="2592" y="1502"/>
            <a:chExt cx="1469" cy="272"/>
          </a:xfrm>
        </p:grpSpPr>
        <p:graphicFrame>
          <p:nvGraphicFramePr>
            <p:cNvPr id="99" name="Object 38">
              <a:extLst>
                <a:ext uri="{FF2B5EF4-FFF2-40B4-BE49-F238E27FC236}">
                  <a16:creationId xmlns:a16="http://schemas.microsoft.com/office/drawing/2014/main" id="{BFECA276-A6B7-402F-8DE5-F9F224C574EA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963981146"/>
                </p:ext>
              </p:extLst>
            </p:nvPr>
          </p:nvGraphicFramePr>
          <p:xfrm>
            <a:off x="2597" y="1502"/>
            <a:ext cx="1464" cy="2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9775" name="Equation" r:id="rId26" imgW="2323800" imgH="431640" progId="Equation.DSMT4">
                    <p:embed/>
                  </p:oleObj>
                </mc:Choice>
                <mc:Fallback>
                  <p:oleObj name="Equation" r:id="rId26" imgW="2323800" imgH="431640" progId="Equation.DSMT4">
                    <p:embed/>
                    <p:pic>
                      <p:nvPicPr>
                        <p:cNvPr id="81" name="Object 38">
                          <a:extLst>
                            <a:ext uri="{FF2B5EF4-FFF2-40B4-BE49-F238E27FC236}">
                              <a16:creationId xmlns:a16="http://schemas.microsoft.com/office/drawing/2014/main" id="{0E3A1FFD-34E0-46FD-96B9-D3E29D4BD381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97" y="1502"/>
                          <a:ext cx="1464" cy="27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0" name="Line 39">
              <a:extLst>
                <a:ext uri="{FF2B5EF4-FFF2-40B4-BE49-F238E27FC236}">
                  <a16:creationId xmlns:a16="http://schemas.microsoft.com/office/drawing/2014/main" id="{AE42E171-FDC1-4F17-85C7-86BEE104ADC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92" y="1514"/>
              <a:ext cx="17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01" name="Group 40">
            <a:extLst>
              <a:ext uri="{FF2B5EF4-FFF2-40B4-BE49-F238E27FC236}">
                <a16:creationId xmlns:a16="http://schemas.microsoft.com/office/drawing/2014/main" id="{99AA57E1-8AC6-4CE6-A62C-88AA1A8092FE}"/>
              </a:ext>
            </a:extLst>
          </p:cNvPr>
          <p:cNvGrpSpPr>
            <a:grpSpLocks/>
          </p:cNvGrpSpPr>
          <p:nvPr/>
        </p:nvGrpSpPr>
        <p:grpSpPr bwMode="auto">
          <a:xfrm>
            <a:off x="1781175" y="3512103"/>
            <a:ext cx="2413000" cy="1016000"/>
            <a:chOff x="856" y="2270"/>
            <a:chExt cx="1520" cy="640"/>
          </a:xfrm>
        </p:grpSpPr>
        <p:graphicFrame>
          <p:nvGraphicFramePr>
            <p:cNvPr id="102" name="Object 41">
              <a:extLst>
                <a:ext uri="{FF2B5EF4-FFF2-40B4-BE49-F238E27FC236}">
                  <a16:creationId xmlns:a16="http://schemas.microsoft.com/office/drawing/2014/main" id="{B6C167A4-871A-4E73-9A36-B1761B34963C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562514574"/>
                </p:ext>
              </p:extLst>
            </p:nvPr>
          </p:nvGraphicFramePr>
          <p:xfrm>
            <a:off x="856" y="2270"/>
            <a:ext cx="1520" cy="6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9776" name="Equation" r:id="rId28" imgW="2412720" imgH="1015920" progId="Equation.DSMT4">
                    <p:embed/>
                  </p:oleObj>
                </mc:Choice>
                <mc:Fallback>
                  <p:oleObj name="Equation" r:id="rId28" imgW="2412720" imgH="1015920" progId="Equation.DSMT4">
                    <p:embed/>
                    <p:pic>
                      <p:nvPicPr>
                        <p:cNvPr id="84" name="Object 41">
                          <a:extLst>
                            <a:ext uri="{FF2B5EF4-FFF2-40B4-BE49-F238E27FC236}">
                              <a16:creationId xmlns:a16="http://schemas.microsoft.com/office/drawing/2014/main" id="{5C17DD0A-E22D-407F-ADFF-FD0CB3BB1DDE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9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56" y="2270"/>
                          <a:ext cx="1520" cy="64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4" name="Line 42">
              <a:extLst>
                <a:ext uri="{FF2B5EF4-FFF2-40B4-BE49-F238E27FC236}">
                  <a16:creationId xmlns:a16="http://schemas.microsoft.com/office/drawing/2014/main" id="{94B4E0D1-4815-49D9-A7AE-10E13963662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80" y="2304"/>
              <a:ext cx="17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5" name="Line 43">
              <a:extLst>
                <a:ext uri="{FF2B5EF4-FFF2-40B4-BE49-F238E27FC236}">
                  <a16:creationId xmlns:a16="http://schemas.microsoft.com/office/drawing/2014/main" id="{B34EDAC0-067A-4A14-BEC4-360CE4404E2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16" y="2304"/>
              <a:ext cx="17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6" name="Line 44">
              <a:extLst>
                <a:ext uri="{FF2B5EF4-FFF2-40B4-BE49-F238E27FC236}">
                  <a16:creationId xmlns:a16="http://schemas.microsoft.com/office/drawing/2014/main" id="{D4BD9216-38A4-4C16-A22B-CA6A30B4D2F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54" y="2640"/>
              <a:ext cx="17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7" name="Line 45">
              <a:extLst>
                <a:ext uri="{FF2B5EF4-FFF2-40B4-BE49-F238E27FC236}">
                  <a16:creationId xmlns:a16="http://schemas.microsoft.com/office/drawing/2014/main" id="{00DD4B66-C544-4AA8-9E91-D5D15FDAEB6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38" y="2640"/>
              <a:ext cx="17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43617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513"/>
    </mc:Choice>
    <mc:Fallback xmlns="">
      <p:transition advTm="45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"/>
                            </p:stCondLst>
                            <p:childTnLst>
                              <p:par>
                                <p:cTn id="7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500"/>
                            </p:stCondLst>
                            <p:childTnLst>
                              <p:par>
                                <p:cTn id="8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utoUpdateAnimBg="0"/>
      <p:bldP spid="61" grpId="0" autoUpdateAnimBg="0"/>
      <p:bldP spid="62" grpId="0" autoUpdateAnimBg="0"/>
      <p:bldP spid="63" grpId="0" animBg="1"/>
      <p:bldP spid="64" grpId="0" animBg="1"/>
      <p:bldP spid="65" grpId="0" animBg="1"/>
      <p:bldP spid="69" grpId="0" animBg="1"/>
      <p:bldP spid="74" grpId="0" autoUpdateAnimBg="0"/>
      <p:bldP spid="78" grpId="0" animBg="1"/>
      <p:bldP spid="79" grpId="0" animBg="1"/>
      <p:bldP spid="80" grpId="0" autoUpdateAnimBg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04D3D4B5-7882-47CE-A70C-6685185C2E02}"/>
              </a:ext>
            </a:extLst>
          </p:cNvPr>
          <p:cNvSpPr/>
          <p:nvPr/>
        </p:nvSpPr>
        <p:spPr>
          <a:xfrm>
            <a:off x="1" y="0"/>
            <a:ext cx="9143999" cy="428626"/>
          </a:xfrm>
          <a:prstGeom prst="rect">
            <a:avLst/>
          </a:prstGeom>
          <a:solidFill>
            <a:srgbClr val="2B6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2" name="灯片编号占位符 1">
            <a:extLst>
              <a:ext uri="{FF2B5EF4-FFF2-40B4-BE49-F238E27FC236}">
                <a16:creationId xmlns:a16="http://schemas.microsoft.com/office/drawing/2014/main" id="{D90A2D96-0F27-4527-9E96-4A411FF71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72404" y="6326970"/>
            <a:ext cx="856084" cy="457200"/>
          </a:xfrm>
        </p:spPr>
        <p:txBody>
          <a:bodyPr/>
          <a:lstStyle/>
          <a:p>
            <a:fld id="{F9F5586C-925A-4B27-9272-30BB710014DC}" type="slidenum">
              <a:rPr lang="en-US" altLang="zh-CN" smtClean="0"/>
              <a:t>15</a:t>
            </a:fld>
            <a:endParaRPr lang="en-US" altLang="zh-CN" dirty="0"/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B8828848-81B0-4D64-A876-F8D489099316}"/>
              </a:ext>
            </a:extLst>
          </p:cNvPr>
          <p:cNvSpPr/>
          <p:nvPr/>
        </p:nvSpPr>
        <p:spPr bwMode="auto">
          <a:xfrm>
            <a:off x="8544930" y="6447570"/>
            <a:ext cx="216000" cy="216000"/>
          </a:xfrm>
          <a:prstGeom prst="ellipse">
            <a:avLst/>
          </a:prstGeom>
          <a:solidFill>
            <a:srgbClr val="CC33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88D7B401-5DFE-4896-8189-713DFBF73ECD}"/>
              </a:ext>
            </a:extLst>
          </p:cNvPr>
          <p:cNvSpPr/>
          <p:nvPr/>
        </p:nvSpPr>
        <p:spPr>
          <a:xfrm>
            <a:off x="4303324" y="60950"/>
            <a:ext cx="2010113" cy="31314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B5FBF85A-5067-4A38-A612-02E603E1BFF1}"/>
              </a:ext>
            </a:extLst>
          </p:cNvPr>
          <p:cNvSpPr/>
          <p:nvPr/>
        </p:nvSpPr>
        <p:spPr>
          <a:xfrm>
            <a:off x="4303324" y="81477"/>
            <a:ext cx="1983176" cy="29109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altLang="zh-CN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6.2.1</a:t>
            </a:r>
            <a:r>
              <a:rPr lang="zh-CN" altLang="en-US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平面及其方程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66463592-0FDF-4D3E-9619-C3C31CD73405}"/>
              </a:ext>
            </a:extLst>
          </p:cNvPr>
          <p:cNvSpPr/>
          <p:nvPr/>
        </p:nvSpPr>
        <p:spPr>
          <a:xfrm>
            <a:off x="6337737" y="60950"/>
            <a:ext cx="2808899" cy="31314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39CF53CF-A85F-4D59-A95B-52DA4EB99053}"/>
              </a:ext>
            </a:extLst>
          </p:cNvPr>
          <p:cNvSpPr/>
          <p:nvPr/>
        </p:nvSpPr>
        <p:spPr>
          <a:xfrm>
            <a:off x="6001407" y="81477"/>
            <a:ext cx="3118293" cy="291093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altLang="zh-CN"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6.2.2</a:t>
            </a:r>
            <a:r>
              <a:rPr lang="zh-CN" altLang="en-US"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空间直线及其方程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B60BA64C-28ED-42E5-9493-150F42B44DB6}"/>
              </a:ext>
            </a:extLst>
          </p:cNvPr>
          <p:cNvSpPr/>
          <p:nvPr/>
        </p:nvSpPr>
        <p:spPr>
          <a:xfrm>
            <a:off x="13538" y="66032"/>
            <a:ext cx="3412834" cy="291093"/>
          </a:xfrm>
          <a:prstGeom prst="rect">
            <a:avLst/>
          </a:prstGeom>
          <a:solidFill>
            <a:srgbClr val="C00000"/>
          </a:solidFill>
          <a:ln w="19050">
            <a:solidFill>
              <a:srgbClr val="FFFF00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/>
          <a:lstStyle/>
          <a:p>
            <a:pPr algn="ctr">
              <a:defRPr/>
            </a:pPr>
            <a:r>
              <a:rPr lang="zh-CN" altLang="en-US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</a:t>
            </a:r>
            <a:r>
              <a:rPr lang="en-US" altLang="zh-CN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点到平面的距离和两平面的夹角    </a:t>
            </a:r>
          </a:p>
        </p:txBody>
      </p:sp>
      <p:grpSp>
        <p:nvGrpSpPr>
          <p:cNvPr id="54" name="Group 2">
            <a:extLst>
              <a:ext uri="{FF2B5EF4-FFF2-40B4-BE49-F238E27FC236}">
                <a16:creationId xmlns:a16="http://schemas.microsoft.com/office/drawing/2014/main" id="{47EC7CA3-285A-4861-B033-42EEE8086F35}"/>
              </a:ext>
            </a:extLst>
          </p:cNvPr>
          <p:cNvGrpSpPr>
            <a:grpSpLocks/>
          </p:cNvGrpSpPr>
          <p:nvPr/>
        </p:nvGrpSpPr>
        <p:grpSpPr bwMode="auto">
          <a:xfrm>
            <a:off x="6962775" y="2459038"/>
            <a:ext cx="1800225" cy="1081087"/>
            <a:chOff x="4386" y="1645"/>
            <a:chExt cx="1134" cy="681"/>
          </a:xfrm>
        </p:grpSpPr>
        <p:sp>
          <p:nvSpPr>
            <p:cNvPr id="55" name="AutoShape 3">
              <a:extLst>
                <a:ext uri="{FF2B5EF4-FFF2-40B4-BE49-F238E27FC236}">
                  <a16:creationId xmlns:a16="http://schemas.microsoft.com/office/drawing/2014/main" id="{00E62080-38B2-4468-8862-0E47F5F660F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4386" y="1645"/>
              <a:ext cx="1134" cy="670"/>
            </a:xfrm>
            <a:prstGeom prst="parallelogram">
              <a:avLst>
                <a:gd name="adj" fmla="val 42313"/>
              </a:avLst>
            </a:prstGeom>
            <a:solidFill>
              <a:srgbClr val="0033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 sz="2400" b="1"/>
            </a:p>
          </p:txBody>
        </p:sp>
        <p:graphicFrame>
          <p:nvGraphicFramePr>
            <p:cNvPr id="56" name="Object 4">
              <a:extLst>
                <a:ext uri="{FF2B5EF4-FFF2-40B4-BE49-F238E27FC236}">
                  <a16:creationId xmlns:a16="http://schemas.microsoft.com/office/drawing/2014/main" id="{381F914C-687B-4646-83E4-40075CC5E0D0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949" y="2041"/>
            <a:ext cx="303" cy="28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0818" name="公式" r:id="rId4" imgW="257760" imgH="246240" progId="Equation.3">
                    <p:embed/>
                  </p:oleObj>
                </mc:Choice>
                <mc:Fallback>
                  <p:oleObj name="公式" r:id="rId4" imgW="257760" imgH="246240" progId="Equation.3">
                    <p:embed/>
                    <p:pic>
                      <p:nvPicPr>
                        <p:cNvPr id="4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949" y="2041"/>
                          <a:ext cx="303" cy="28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57" name="Rectangle 5">
            <a:extLst>
              <a:ext uri="{FF2B5EF4-FFF2-40B4-BE49-F238E27FC236}">
                <a16:creationId xmlns:a16="http://schemas.microsoft.com/office/drawing/2014/main" id="{DD5AB8EE-878D-40A9-B9CF-EB69A408C7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442356"/>
            <a:ext cx="6705600" cy="868124"/>
          </a:xfrm>
          <a:prstGeom prst="rect">
            <a:avLst/>
          </a:prstGeom>
          <a:gradFill rotWithShape="0">
            <a:gsLst>
              <a:gs pos="0">
                <a:srgbClr val="0033CC"/>
              </a:gs>
              <a:gs pos="100000">
                <a:srgbClr val="0033CC">
                  <a:gamma/>
                  <a:shade val="46275"/>
                  <a:invGamma/>
                </a:srgbClr>
              </a:gs>
            </a:gsLst>
            <a:lin ang="5400000" scaled="1"/>
          </a:gradFill>
          <a:ln w="9525">
            <a:solidFill>
              <a:srgbClr val="0033CC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 sz="2400" b="1"/>
          </a:p>
        </p:txBody>
      </p:sp>
      <p:sp>
        <p:nvSpPr>
          <p:cNvPr id="58" name="Rectangle 6">
            <a:extLst>
              <a:ext uri="{FF2B5EF4-FFF2-40B4-BE49-F238E27FC236}">
                <a16:creationId xmlns:a16="http://schemas.microsoft.com/office/drawing/2014/main" id="{8445D676-E561-44FB-88FB-5D682F6DB95D}"/>
              </a:ext>
            </a:extLst>
          </p:cNvPr>
          <p:cNvSpPr txBox="1">
            <a:spLocks noChangeArrowheads="1"/>
          </p:cNvSpPr>
          <p:nvPr/>
        </p:nvSpPr>
        <p:spPr>
          <a:xfrm>
            <a:off x="685800" y="1482725"/>
            <a:ext cx="2895600" cy="6858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特别有下列结论：</a:t>
            </a:r>
          </a:p>
        </p:txBody>
      </p:sp>
      <p:graphicFrame>
        <p:nvGraphicFramePr>
          <p:cNvPr id="87" name="Object 7">
            <a:extLst>
              <a:ext uri="{FF2B5EF4-FFF2-40B4-BE49-F238E27FC236}">
                <a16:creationId xmlns:a16="http://schemas.microsoft.com/office/drawing/2014/main" id="{1CD2E0F3-9AF7-471B-B1CD-7B5FBBF1E55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70966827"/>
              </p:ext>
            </p:extLst>
          </p:nvPr>
        </p:nvGraphicFramePr>
        <p:xfrm>
          <a:off x="730250" y="2262188"/>
          <a:ext cx="17526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819" name="Equation" r:id="rId6" imgW="1752480" imgH="431640" progId="Equation.DSMT4">
                  <p:embed/>
                </p:oleObj>
              </mc:Choice>
              <mc:Fallback>
                <p:oleObj name="Equation" r:id="rId6" imgW="1752480" imgH="431640" progId="Equation.DSMT4">
                  <p:embed/>
                  <p:pic>
                    <p:nvPicPr>
                      <p:cNvPr id="7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0250" y="2262188"/>
                        <a:ext cx="1752600" cy="431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8" name="AutoShape 8">
            <a:extLst>
              <a:ext uri="{FF2B5EF4-FFF2-40B4-BE49-F238E27FC236}">
                <a16:creationId xmlns:a16="http://schemas.microsoft.com/office/drawing/2014/main" id="{3FBE412A-7FD6-4252-B7E8-4418CE91C2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90800" y="2370138"/>
            <a:ext cx="1219200" cy="152400"/>
          </a:xfrm>
          <a:prstGeom prst="leftRightArrow">
            <a:avLst>
              <a:gd name="adj1" fmla="val 50000"/>
              <a:gd name="adj2" fmla="val 160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 sz="2400" b="1"/>
          </a:p>
        </p:txBody>
      </p:sp>
      <p:sp>
        <p:nvSpPr>
          <p:cNvPr id="89" name="AutoShape 9">
            <a:extLst>
              <a:ext uri="{FF2B5EF4-FFF2-40B4-BE49-F238E27FC236}">
                <a16:creationId xmlns:a16="http://schemas.microsoft.com/office/drawing/2014/main" id="{8EEAE435-3088-4F87-91D9-D4AF760CC7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8800" y="3082925"/>
            <a:ext cx="1219200" cy="152400"/>
          </a:xfrm>
          <a:prstGeom prst="leftRightArrow">
            <a:avLst>
              <a:gd name="adj1" fmla="val 50000"/>
              <a:gd name="adj2" fmla="val 160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 sz="2400" b="1"/>
          </a:p>
        </p:txBody>
      </p:sp>
      <p:graphicFrame>
        <p:nvGraphicFramePr>
          <p:cNvPr id="90" name="Object 10">
            <a:extLst>
              <a:ext uri="{FF2B5EF4-FFF2-40B4-BE49-F238E27FC236}">
                <a16:creationId xmlns:a16="http://schemas.microsoft.com/office/drawing/2014/main" id="{DB64663D-B346-4D99-A2A1-6C0D45860EB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94584708"/>
              </p:ext>
            </p:extLst>
          </p:nvPr>
        </p:nvGraphicFramePr>
        <p:xfrm>
          <a:off x="3333750" y="2949575"/>
          <a:ext cx="33655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820" name="Equation" r:id="rId8" imgW="3365280" imgH="431640" progId="Equation.DSMT4">
                  <p:embed/>
                </p:oleObj>
              </mc:Choice>
              <mc:Fallback>
                <p:oleObj name="Equation" r:id="rId8" imgW="3365280" imgH="431640" progId="Equation.DSMT4">
                  <p:embed/>
                  <p:pic>
                    <p:nvPicPr>
                      <p:cNvPr id="1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33750" y="2949575"/>
                        <a:ext cx="3365500" cy="431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3" name="Object 11">
            <a:extLst>
              <a:ext uri="{FF2B5EF4-FFF2-40B4-BE49-F238E27FC236}">
                <a16:creationId xmlns:a16="http://schemas.microsoft.com/office/drawing/2014/main" id="{71B33E97-5294-4F52-A2F0-1C1D981F53A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70572629"/>
              </p:ext>
            </p:extLst>
          </p:nvPr>
        </p:nvGraphicFramePr>
        <p:xfrm>
          <a:off x="730250" y="3711575"/>
          <a:ext cx="17653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821" name="Equation" r:id="rId10" imgW="1765080" imgH="431640" progId="Equation.DSMT4">
                  <p:embed/>
                </p:oleObj>
              </mc:Choice>
              <mc:Fallback>
                <p:oleObj name="Equation" r:id="rId10" imgW="1765080" imgH="431640" progId="Equation.DSMT4">
                  <p:embed/>
                  <p:pic>
                    <p:nvPicPr>
                      <p:cNvPr id="11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0250" y="3711575"/>
                        <a:ext cx="1765300" cy="431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8" name="AutoShape 12">
            <a:extLst>
              <a:ext uri="{FF2B5EF4-FFF2-40B4-BE49-F238E27FC236}">
                <a16:creationId xmlns:a16="http://schemas.microsoft.com/office/drawing/2014/main" id="{F1AC907C-72A3-4A04-95E2-B17D8AA610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7000" y="3817938"/>
            <a:ext cx="1219200" cy="152400"/>
          </a:xfrm>
          <a:prstGeom prst="leftRightArrow">
            <a:avLst>
              <a:gd name="adj1" fmla="val 50000"/>
              <a:gd name="adj2" fmla="val 160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 sz="2400" b="1"/>
          </a:p>
        </p:txBody>
      </p:sp>
      <p:sp>
        <p:nvSpPr>
          <p:cNvPr id="109" name="AutoShape 13">
            <a:extLst>
              <a:ext uri="{FF2B5EF4-FFF2-40B4-BE49-F238E27FC236}">
                <a16:creationId xmlns:a16="http://schemas.microsoft.com/office/drawing/2014/main" id="{FEB3F191-600B-484F-9A66-3C8A45E34D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4683125"/>
            <a:ext cx="1219200" cy="152400"/>
          </a:xfrm>
          <a:prstGeom prst="leftRightArrow">
            <a:avLst>
              <a:gd name="adj1" fmla="val 50000"/>
              <a:gd name="adj2" fmla="val 160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 sz="2400" b="1"/>
          </a:p>
        </p:txBody>
      </p:sp>
      <p:graphicFrame>
        <p:nvGraphicFramePr>
          <p:cNvPr id="110" name="Object 14">
            <a:extLst>
              <a:ext uri="{FF2B5EF4-FFF2-40B4-BE49-F238E27FC236}">
                <a16:creationId xmlns:a16="http://schemas.microsoft.com/office/drawing/2014/main" id="{7C37F5DB-EA1E-44A1-B5C5-42B4277C7A5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38925824"/>
              </p:ext>
            </p:extLst>
          </p:nvPr>
        </p:nvGraphicFramePr>
        <p:xfrm>
          <a:off x="3378200" y="4321175"/>
          <a:ext cx="234950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822" name="Equation" r:id="rId12" imgW="2349360" imgH="914400" progId="Equation.DSMT4">
                  <p:embed/>
                </p:oleObj>
              </mc:Choice>
              <mc:Fallback>
                <p:oleObj name="Equation" r:id="rId12" imgW="2349360" imgH="914400" progId="Equation.DSMT4">
                  <p:embed/>
                  <p:pic>
                    <p:nvPicPr>
                      <p:cNvPr id="14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78200" y="4321175"/>
                        <a:ext cx="2349500" cy="914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1" name="Object 15">
            <a:extLst>
              <a:ext uri="{FF2B5EF4-FFF2-40B4-BE49-F238E27FC236}">
                <a16:creationId xmlns:a16="http://schemas.microsoft.com/office/drawing/2014/main" id="{5FBD79B6-D476-45A0-85A7-853D52C63A3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28054770"/>
              </p:ext>
            </p:extLst>
          </p:nvPr>
        </p:nvGraphicFramePr>
        <p:xfrm>
          <a:off x="2081048" y="631027"/>
          <a:ext cx="2262352" cy="6230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823" name="Equation" r:id="rId14" imgW="4204800" imgH="1153440" progId="Equation.DSMT4">
                  <p:embed/>
                </p:oleObj>
              </mc:Choice>
              <mc:Fallback>
                <p:oleObj name="Equation" r:id="rId14" imgW="4204800" imgH="1153440" progId="Equation.DSMT4">
                  <p:embed/>
                  <p:pic>
                    <p:nvPicPr>
                      <p:cNvPr id="15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81048" y="631027"/>
                        <a:ext cx="2262352" cy="62309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2" name="Line 16">
            <a:extLst>
              <a:ext uri="{FF2B5EF4-FFF2-40B4-BE49-F238E27FC236}">
                <a16:creationId xmlns:a16="http://schemas.microsoft.com/office/drawing/2014/main" id="{1B100A30-6FEE-478B-9823-4A54705D744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772400" y="2057400"/>
            <a:ext cx="0" cy="6858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2400" b="1"/>
          </a:p>
        </p:txBody>
      </p:sp>
      <p:grpSp>
        <p:nvGrpSpPr>
          <p:cNvPr id="113" name="Group 17">
            <a:extLst>
              <a:ext uri="{FF2B5EF4-FFF2-40B4-BE49-F238E27FC236}">
                <a16:creationId xmlns:a16="http://schemas.microsoft.com/office/drawing/2014/main" id="{41F2CC2E-BFD9-4794-A051-A41D0D913E3E}"/>
              </a:ext>
            </a:extLst>
          </p:cNvPr>
          <p:cNvGrpSpPr>
            <a:grpSpLocks/>
          </p:cNvGrpSpPr>
          <p:nvPr/>
        </p:nvGrpSpPr>
        <p:grpSpPr bwMode="auto">
          <a:xfrm>
            <a:off x="7086600" y="1219200"/>
            <a:ext cx="452438" cy="2303463"/>
            <a:chOff x="4464" y="864"/>
            <a:chExt cx="285" cy="1451"/>
          </a:xfrm>
        </p:grpSpPr>
        <p:sp>
          <p:nvSpPr>
            <p:cNvPr id="114" name="Freeform 18">
              <a:extLst>
                <a:ext uri="{FF2B5EF4-FFF2-40B4-BE49-F238E27FC236}">
                  <a16:creationId xmlns:a16="http://schemas.microsoft.com/office/drawing/2014/main" id="{E48810DD-ABC7-4025-89D3-1955FF616377}"/>
                </a:ext>
              </a:extLst>
            </p:cNvPr>
            <p:cNvSpPr>
              <a:spLocks/>
            </p:cNvSpPr>
            <p:nvPr/>
          </p:nvSpPr>
          <p:spPr bwMode="auto">
            <a:xfrm>
              <a:off x="4464" y="864"/>
              <a:ext cx="285" cy="1451"/>
            </a:xfrm>
            <a:custGeom>
              <a:avLst/>
              <a:gdLst>
                <a:gd name="T0" fmla="*/ 0 w 192"/>
                <a:gd name="T1" fmla="*/ 1248 h 1248"/>
                <a:gd name="T2" fmla="*/ 0 w 192"/>
                <a:gd name="T3" fmla="*/ 576 h 1248"/>
                <a:gd name="T4" fmla="*/ 192 w 192"/>
                <a:gd name="T5" fmla="*/ 0 h 1248"/>
                <a:gd name="T6" fmla="*/ 192 w 192"/>
                <a:gd name="T7" fmla="*/ 672 h 1248"/>
                <a:gd name="T8" fmla="*/ 0 w 192"/>
                <a:gd name="T9" fmla="*/ 1248 h 1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2" h="1248">
                  <a:moveTo>
                    <a:pt x="0" y="1248"/>
                  </a:moveTo>
                  <a:lnTo>
                    <a:pt x="0" y="576"/>
                  </a:lnTo>
                  <a:lnTo>
                    <a:pt x="192" y="0"/>
                  </a:lnTo>
                  <a:lnTo>
                    <a:pt x="192" y="672"/>
                  </a:lnTo>
                  <a:lnTo>
                    <a:pt x="0" y="1248"/>
                  </a:lnTo>
                  <a:close/>
                </a:path>
              </a:pathLst>
            </a:custGeom>
            <a:solidFill>
              <a:srgbClr val="4D4D4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 sz="2400" b="1"/>
            </a:p>
          </p:txBody>
        </p:sp>
        <p:graphicFrame>
          <p:nvGraphicFramePr>
            <p:cNvPr id="115" name="Object 19">
              <a:extLst>
                <a:ext uri="{FF2B5EF4-FFF2-40B4-BE49-F238E27FC236}">
                  <a16:creationId xmlns:a16="http://schemas.microsoft.com/office/drawing/2014/main" id="{FA5C5F8E-5676-4ADB-A1DE-9B95C29B4444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465" y="1488"/>
            <a:ext cx="239" cy="2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0824" name="公式" r:id="rId16" imgW="246600" imgH="246240" progId="Equation.3">
                    <p:embed/>
                  </p:oleObj>
                </mc:Choice>
                <mc:Fallback>
                  <p:oleObj name="公式" r:id="rId16" imgW="246600" imgH="246240" progId="Equation.3">
                    <p:embed/>
                    <p:pic>
                      <p:nvPicPr>
                        <p:cNvPr id="19" name="Object 1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465" y="1488"/>
                          <a:ext cx="239" cy="24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16" name="Line 20">
            <a:extLst>
              <a:ext uri="{FF2B5EF4-FFF2-40B4-BE49-F238E27FC236}">
                <a16:creationId xmlns:a16="http://schemas.microsoft.com/office/drawing/2014/main" id="{73875286-992D-4767-AAC8-CDA6415CD216}"/>
              </a:ext>
            </a:extLst>
          </p:cNvPr>
          <p:cNvSpPr>
            <a:spLocks noChangeShapeType="1"/>
          </p:cNvSpPr>
          <p:nvPr/>
        </p:nvSpPr>
        <p:spPr bwMode="auto">
          <a:xfrm>
            <a:off x="7239000" y="2895600"/>
            <a:ext cx="6858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2400" b="1"/>
          </a:p>
        </p:txBody>
      </p:sp>
      <p:grpSp>
        <p:nvGrpSpPr>
          <p:cNvPr id="117" name="Group 21">
            <a:extLst>
              <a:ext uri="{FF2B5EF4-FFF2-40B4-BE49-F238E27FC236}">
                <a16:creationId xmlns:a16="http://schemas.microsoft.com/office/drawing/2014/main" id="{C19CE6EB-0CB7-4E1C-805E-2A14C0F5227D}"/>
              </a:ext>
            </a:extLst>
          </p:cNvPr>
          <p:cNvGrpSpPr>
            <a:grpSpLocks/>
          </p:cNvGrpSpPr>
          <p:nvPr/>
        </p:nvGrpSpPr>
        <p:grpSpPr bwMode="auto">
          <a:xfrm>
            <a:off x="7191375" y="4881563"/>
            <a:ext cx="1800225" cy="1081087"/>
            <a:chOff x="4434" y="3495"/>
            <a:chExt cx="1134" cy="681"/>
          </a:xfrm>
        </p:grpSpPr>
        <p:sp>
          <p:nvSpPr>
            <p:cNvPr id="118" name="AutoShape 22">
              <a:extLst>
                <a:ext uri="{FF2B5EF4-FFF2-40B4-BE49-F238E27FC236}">
                  <a16:creationId xmlns:a16="http://schemas.microsoft.com/office/drawing/2014/main" id="{55D46C02-C9DE-4DD4-BE41-9251993CA4B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4434" y="3495"/>
              <a:ext cx="1134" cy="670"/>
            </a:xfrm>
            <a:prstGeom prst="parallelogram">
              <a:avLst>
                <a:gd name="adj" fmla="val 42313"/>
              </a:avLst>
            </a:prstGeom>
            <a:solidFill>
              <a:srgbClr val="4D4D4D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 sz="2400" b="1"/>
            </a:p>
          </p:txBody>
        </p:sp>
        <p:graphicFrame>
          <p:nvGraphicFramePr>
            <p:cNvPr id="119" name="Object 23">
              <a:extLst>
                <a:ext uri="{FF2B5EF4-FFF2-40B4-BE49-F238E27FC236}">
                  <a16:creationId xmlns:a16="http://schemas.microsoft.com/office/drawing/2014/main" id="{EFC93296-4D5F-4DDF-80EF-7BA90A074FCB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5006" y="3891"/>
            <a:ext cx="284" cy="28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0825" name="公式" r:id="rId18" imgW="246600" imgH="246240" progId="Equation.3">
                    <p:embed/>
                  </p:oleObj>
                </mc:Choice>
                <mc:Fallback>
                  <p:oleObj name="公式" r:id="rId18" imgW="246600" imgH="246240" progId="Equation.3">
                    <p:embed/>
                    <p:pic>
                      <p:nvPicPr>
                        <p:cNvPr id="23" name="Object 2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006" y="3891"/>
                          <a:ext cx="284" cy="28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20" name="Line 24">
            <a:extLst>
              <a:ext uri="{FF2B5EF4-FFF2-40B4-BE49-F238E27FC236}">
                <a16:creationId xmlns:a16="http://schemas.microsoft.com/office/drawing/2014/main" id="{2EEC66C0-C1EC-4424-B27C-3962DF6255E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624888" y="4743450"/>
            <a:ext cx="0" cy="6858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2400" b="1"/>
          </a:p>
        </p:txBody>
      </p:sp>
      <p:grpSp>
        <p:nvGrpSpPr>
          <p:cNvPr id="121" name="Group 25">
            <a:extLst>
              <a:ext uri="{FF2B5EF4-FFF2-40B4-BE49-F238E27FC236}">
                <a16:creationId xmlns:a16="http://schemas.microsoft.com/office/drawing/2014/main" id="{478EB5B8-4953-4C41-995C-35C51D128FC7}"/>
              </a:ext>
            </a:extLst>
          </p:cNvPr>
          <p:cNvGrpSpPr>
            <a:grpSpLocks/>
          </p:cNvGrpSpPr>
          <p:nvPr/>
        </p:nvGrpSpPr>
        <p:grpSpPr bwMode="auto">
          <a:xfrm>
            <a:off x="6705600" y="4211638"/>
            <a:ext cx="1800225" cy="1081087"/>
            <a:chOff x="4386" y="1645"/>
            <a:chExt cx="1134" cy="681"/>
          </a:xfrm>
        </p:grpSpPr>
        <p:sp>
          <p:nvSpPr>
            <p:cNvPr id="122" name="AutoShape 26">
              <a:extLst>
                <a:ext uri="{FF2B5EF4-FFF2-40B4-BE49-F238E27FC236}">
                  <a16:creationId xmlns:a16="http://schemas.microsoft.com/office/drawing/2014/main" id="{F9816791-9383-42FA-A433-6FDDD254D69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4386" y="1645"/>
              <a:ext cx="1134" cy="670"/>
            </a:xfrm>
            <a:prstGeom prst="parallelogram">
              <a:avLst>
                <a:gd name="adj" fmla="val 42313"/>
              </a:avLst>
            </a:prstGeom>
            <a:solidFill>
              <a:srgbClr val="0033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 sz="2400" b="1"/>
            </a:p>
          </p:txBody>
        </p:sp>
        <p:graphicFrame>
          <p:nvGraphicFramePr>
            <p:cNvPr id="123" name="Object 27">
              <a:extLst>
                <a:ext uri="{FF2B5EF4-FFF2-40B4-BE49-F238E27FC236}">
                  <a16:creationId xmlns:a16="http://schemas.microsoft.com/office/drawing/2014/main" id="{1E2CF00D-A80E-4593-9EA5-2FEDCB745470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949" y="2041"/>
            <a:ext cx="303" cy="28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0826" name="公式" r:id="rId20" imgW="257760" imgH="246240" progId="Equation.3">
                    <p:embed/>
                  </p:oleObj>
                </mc:Choice>
                <mc:Fallback>
                  <p:oleObj name="公式" r:id="rId20" imgW="257760" imgH="246240" progId="Equation.3">
                    <p:embed/>
                    <p:pic>
                      <p:nvPicPr>
                        <p:cNvPr id="27" name="Object 2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949" y="2041"/>
                          <a:ext cx="303" cy="28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24" name="Line 28">
            <a:extLst>
              <a:ext uri="{FF2B5EF4-FFF2-40B4-BE49-F238E27FC236}">
                <a16:creationId xmlns:a16="http://schemas.microsoft.com/office/drawing/2014/main" id="{6C08BE43-8B88-4DED-B64B-FA7F4CBA721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534275" y="4292600"/>
            <a:ext cx="0" cy="6858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2400" b="1"/>
          </a:p>
        </p:txBody>
      </p:sp>
      <p:grpSp>
        <p:nvGrpSpPr>
          <p:cNvPr id="125" name="Group 29">
            <a:extLst>
              <a:ext uri="{FF2B5EF4-FFF2-40B4-BE49-F238E27FC236}">
                <a16:creationId xmlns:a16="http://schemas.microsoft.com/office/drawing/2014/main" id="{57B04F01-8F72-418B-B9A0-67F0F2688F9A}"/>
              </a:ext>
            </a:extLst>
          </p:cNvPr>
          <p:cNvGrpSpPr>
            <a:grpSpLocks/>
          </p:cNvGrpSpPr>
          <p:nvPr/>
        </p:nvGrpSpPr>
        <p:grpSpPr bwMode="auto">
          <a:xfrm>
            <a:off x="4986337" y="512765"/>
            <a:ext cx="1508125" cy="642938"/>
            <a:chOff x="1141" y="2387"/>
            <a:chExt cx="950" cy="405"/>
          </a:xfrm>
        </p:grpSpPr>
        <p:graphicFrame>
          <p:nvGraphicFramePr>
            <p:cNvPr id="126" name="Object 30">
              <a:extLst>
                <a:ext uri="{FF2B5EF4-FFF2-40B4-BE49-F238E27FC236}">
                  <a16:creationId xmlns:a16="http://schemas.microsoft.com/office/drawing/2014/main" id="{D017BDE2-15F1-4CD8-9284-C26F4E54C3A6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540847292"/>
                </p:ext>
              </p:extLst>
            </p:nvPr>
          </p:nvGraphicFramePr>
          <p:xfrm>
            <a:off x="1141" y="2387"/>
            <a:ext cx="950" cy="40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0827" name="Equation" r:id="rId22" imgW="1765080" imgH="749160" progId="Equation.DSMT4">
                    <p:embed/>
                  </p:oleObj>
                </mc:Choice>
                <mc:Fallback>
                  <p:oleObj name="Equation" r:id="rId22" imgW="1765080" imgH="749160" progId="Equation.DSMT4">
                    <p:embed/>
                    <p:pic>
                      <p:nvPicPr>
                        <p:cNvPr id="30" name="Object 3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3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41" y="2387"/>
                          <a:ext cx="950" cy="40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27" name="Line 31">
              <a:extLst>
                <a:ext uri="{FF2B5EF4-FFF2-40B4-BE49-F238E27FC236}">
                  <a16:creationId xmlns:a16="http://schemas.microsoft.com/office/drawing/2014/main" id="{0CC4C5A9-AF05-40A1-8F58-2FE05D6A9F3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10" y="2395"/>
              <a:ext cx="17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zh-CN" altLang="en-US" sz="2400" b="1"/>
            </a:p>
          </p:txBody>
        </p:sp>
        <p:sp>
          <p:nvSpPr>
            <p:cNvPr id="128" name="Line 32">
              <a:extLst>
                <a:ext uri="{FF2B5EF4-FFF2-40B4-BE49-F238E27FC236}">
                  <a16:creationId xmlns:a16="http://schemas.microsoft.com/office/drawing/2014/main" id="{FB9FF8F3-F13D-4A9F-A2A2-AB58B1A75B0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22" y="2410"/>
              <a:ext cx="17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zh-CN" altLang="en-US" sz="2400" b="1"/>
            </a:p>
          </p:txBody>
        </p:sp>
        <p:sp>
          <p:nvSpPr>
            <p:cNvPr id="129" name="Line 33">
              <a:extLst>
                <a:ext uri="{FF2B5EF4-FFF2-40B4-BE49-F238E27FC236}">
                  <a16:creationId xmlns:a16="http://schemas.microsoft.com/office/drawing/2014/main" id="{DD8EF24B-494C-45D6-924C-126ED392E1C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08" y="2640"/>
              <a:ext cx="17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zh-CN" altLang="en-US" sz="2400" b="1"/>
            </a:p>
          </p:txBody>
        </p:sp>
        <p:sp>
          <p:nvSpPr>
            <p:cNvPr id="130" name="Line 34">
              <a:extLst>
                <a:ext uri="{FF2B5EF4-FFF2-40B4-BE49-F238E27FC236}">
                  <a16:creationId xmlns:a16="http://schemas.microsoft.com/office/drawing/2014/main" id="{A6B2E604-E349-495B-B3DC-7482F3FA187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73" y="2640"/>
              <a:ext cx="17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zh-CN" altLang="en-US" sz="2400" b="1"/>
            </a:p>
          </p:txBody>
        </p:sp>
      </p:grpSp>
      <p:grpSp>
        <p:nvGrpSpPr>
          <p:cNvPr id="131" name="Group 35">
            <a:extLst>
              <a:ext uri="{FF2B5EF4-FFF2-40B4-BE49-F238E27FC236}">
                <a16:creationId xmlns:a16="http://schemas.microsoft.com/office/drawing/2014/main" id="{581EDE21-08C5-4130-AD17-4B2CCDEB517F}"/>
              </a:ext>
            </a:extLst>
          </p:cNvPr>
          <p:cNvGrpSpPr>
            <a:grpSpLocks/>
          </p:cNvGrpSpPr>
          <p:nvPr/>
        </p:nvGrpSpPr>
        <p:grpSpPr bwMode="auto">
          <a:xfrm>
            <a:off x="3962400" y="2222500"/>
            <a:ext cx="1003300" cy="431800"/>
            <a:chOff x="2496" y="1522"/>
            <a:chExt cx="632" cy="272"/>
          </a:xfrm>
        </p:grpSpPr>
        <p:graphicFrame>
          <p:nvGraphicFramePr>
            <p:cNvPr id="132" name="Object 36">
              <a:extLst>
                <a:ext uri="{FF2B5EF4-FFF2-40B4-BE49-F238E27FC236}">
                  <a16:creationId xmlns:a16="http://schemas.microsoft.com/office/drawing/2014/main" id="{C08E568E-1B6F-4AC2-AF36-AD11AF97009E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903039320"/>
                </p:ext>
              </p:extLst>
            </p:nvPr>
          </p:nvGraphicFramePr>
          <p:xfrm>
            <a:off x="2512" y="1522"/>
            <a:ext cx="616" cy="2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0828" name="Equation" r:id="rId24" imgW="977760" imgH="431640" progId="Equation.DSMT4">
                    <p:embed/>
                  </p:oleObj>
                </mc:Choice>
                <mc:Fallback>
                  <p:oleObj name="Equation" r:id="rId24" imgW="977760" imgH="431640" progId="Equation.DSMT4">
                    <p:embed/>
                    <p:pic>
                      <p:nvPicPr>
                        <p:cNvPr id="36" name="Object 3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12" y="1522"/>
                          <a:ext cx="616" cy="27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33" name="Line 37">
              <a:extLst>
                <a:ext uri="{FF2B5EF4-FFF2-40B4-BE49-F238E27FC236}">
                  <a16:creationId xmlns:a16="http://schemas.microsoft.com/office/drawing/2014/main" id="{262E2609-D9E2-4210-9B4F-C0BAD8F448C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96" y="1536"/>
              <a:ext cx="17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zh-CN" altLang="en-US" sz="2400" b="1"/>
            </a:p>
          </p:txBody>
        </p:sp>
        <p:sp>
          <p:nvSpPr>
            <p:cNvPr id="134" name="Line 38">
              <a:extLst>
                <a:ext uri="{FF2B5EF4-FFF2-40B4-BE49-F238E27FC236}">
                  <a16:creationId xmlns:a16="http://schemas.microsoft.com/office/drawing/2014/main" id="{1F4173B5-F240-4464-840D-5F8BA46BC22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28" y="1536"/>
              <a:ext cx="17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zh-CN" altLang="en-US" sz="2400" b="1"/>
            </a:p>
          </p:txBody>
        </p:sp>
      </p:grpSp>
      <p:grpSp>
        <p:nvGrpSpPr>
          <p:cNvPr id="135" name="Group 39">
            <a:extLst>
              <a:ext uri="{FF2B5EF4-FFF2-40B4-BE49-F238E27FC236}">
                <a16:creationId xmlns:a16="http://schemas.microsoft.com/office/drawing/2014/main" id="{36CA7933-A7D7-4670-A844-84A1A6DC644B}"/>
              </a:ext>
            </a:extLst>
          </p:cNvPr>
          <p:cNvGrpSpPr>
            <a:grpSpLocks/>
          </p:cNvGrpSpPr>
          <p:nvPr/>
        </p:nvGrpSpPr>
        <p:grpSpPr bwMode="auto">
          <a:xfrm>
            <a:off x="4073525" y="3711575"/>
            <a:ext cx="1006475" cy="431800"/>
            <a:chOff x="2566" y="2441"/>
            <a:chExt cx="634" cy="272"/>
          </a:xfrm>
        </p:grpSpPr>
        <p:graphicFrame>
          <p:nvGraphicFramePr>
            <p:cNvPr id="136" name="Object 40">
              <a:extLst>
                <a:ext uri="{FF2B5EF4-FFF2-40B4-BE49-F238E27FC236}">
                  <a16:creationId xmlns:a16="http://schemas.microsoft.com/office/drawing/2014/main" id="{C8F30A18-B47F-488C-B98B-3E15440E6BAF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848470308"/>
                </p:ext>
              </p:extLst>
            </p:nvPr>
          </p:nvGraphicFramePr>
          <p:xfrm>
            <a:off x="2592" y="2441"/>
            <a:ext cx="608" cy="2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0829" name="Equation" r:id="rId26" imgW="965160" imgH="431640" progId="Equation.DSMT4">
                    <p:embed/>
                  </p:oleObj>
                </mc:Choice>
                <mc:Fallback>
                  <p:oleObj name="Equation" r:id="rId26" imgW="965160" imgH="431640" progId="Equation.DSMT4">
                    <p:embed/>
                    <p:pic>
                      <p:nvPicPr>
                        <p:cNvPr id="40" name="Object 4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92" y="2441"/>
                          <a:ext cx="608" cy="27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37" name="Line 41">
              <a:extLst>
                <a:ext uri="{FF2B5EF4-FFF2-40B4-BE49-F238E27FC236}">
                  <a16:creationId xmlns:a16="http://schemas.microsoft.com/office/drawing/2014/main" id="{65ADB8C4-7445-4D6E-98BC-0CABBB88E0B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66" y="2448"/>
              <a:ext cx="17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zh-CN" altLang="en-US" sz="2400" b="1"/>
            </a:p>
          </p:txBody>
        </p:sp>
        <p:sp>
          <p:nvSpPr>
            <p:cNvPr id="138" name="Line 42">
              <a:extLst>
                <a:ext uri="{FF2B5EF4-FFF2-40B4-BE49-F238E27FC236}">
                  <a16:creationId xmlns:a16="http://schemas.microsoft.com/office/drawing/2014/main" id="{B4F3E501-835D-4884-B5EF-89DA652ED1C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98" y="2448"/>
              <a:ext cx="17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zh-CN" altLang="en-US" sz="2400" b="1"/>
            </a:p>
          </p:txBody>
        </p:sp>
      </p:grpSp>
      <p:grpSp>
        <p:nvGrpSpPr>
          <p:cNvPr id="139" name="Group 43">
            <a:extLst>
              <a:ext uri="{FF2B5EF4-FFF2-40B4-BE49-F238E27FC236}">
                <a16:creationId xmlns:a16="http://schemas.microsoft.com/office/drawing/2014/main" id="{7A5D82A8-719A-4DC5-90E3-BF024BE07A5D}"/>
              </a:ext>
            </a:extLst>
          </p:cNvPr>
          <p:cNvGrpSpPr>
            <a:grpSpLocks/>
          </p:cNvGrpSpPr>
          <p:nvPr/>
        </p:nvGrpSpPr>
        <p:grpSpPr bwMode="auto">
          <a:xfrm>
            <a:off x="7648575" y="1641475"/>
            <a:ext cx="352425" cy="428625"/>
            <a:chOff x="5010" y="1838"/>
            <a:chExt cx="222" cy="270"/>
          </a:xfrm>
        </p:grpSpPr>
        <p:graphicFrame>
          <p:nvGraphicFramePr>
            <p:cNvPr id="140" name="Object 44">
              <a:extLst>
                <a:ext uri="{FF2B5EF4-FFF2-40B4-BE49-F238E27FC236}">
                  <a16:creationId xmlns:a16="http://schemas.microsoft.com/office/drawing/2014/main" id="{B5570C6B-1B83-46D3-BE00-AA9C3E03BACD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40429886"/>
                </p:ext>
              </p:extLst>
            </p:nvPr>
          </p:nvGraphicFramePr>
          <p:xfrm>
            <a:off x="5010" y="1838"/>
            <a:ext cx="222" cy="27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0830" name="Equation" r:id="rId28" imgW="355320" imgH="431640" progId="Equation.DSMT4">
                    <p:embed/>
                  </p:oleObj>
                </mc:Choice>
                <mc:Fallback>
                  <p:oleObj name="Equation" r:id="rId28" imgW="355320" imgH="431640" progId="Equation.DSMT4">
                    <p:embed/>
                    <p:pic>
                      <p:nvPicPr>
                        <p:cNvPr id="44" name="Object 4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010" y="1838"/>
                          <a:ext cx="222" cy="27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41" name="Line 45">
              <a:extLst>
                <a:ext uri="{FF2B5EF4-FFF2-40B4-BE49-F238E27FC236}">
                  <a16:creationId xmlns:a16="http://schemas.microsoft.com/office/drawing/2014/main" id="{D8EF1DCE-A613-4A16-983A-D8E4CEB80A2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14" y="1872"/>
              <a:ext cx="17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zh-CN" altLang="en-US" sz="2400" b="1"/>
            </a:p>
          </p:txBody>
        </p:sp>
      </p:grpSp>
      <p:grpSp>
        <p:nvGrpSpPr>
          <p:cNvPr id="142" name="Group 46">
            <a:extLst>
              <a:ext uri="{FF2B5EF4-FFF2-40B4-BE49-F238E27FC236}">
                <a16:creationId xmlns:a16="http://schemas.microsoft.com/office/drawing/2014/main" id="{A2CA4FB5-8A43-4AE6-B0A2-CF8DD45A780E}"/>
              </a:ext>
            </a:extLst>
          </p:cNvPr>
          <p:cNvGrpSpPr>
            <a:grpSpLocks/>
          </p:cNvGrpSpPr>
          <p:nvPr/>
        </p:nvGrpSpPr>
        <p:grpSpPr bwMode="auto">
          <a:xfrm>
            <a:off x="7924800" y="2701925"/>
            <a:ext cx="320675" cy="441325"/>
            <a:chOff x="4852" y="1371"/>
            <a:chExt cx="202" cy="278"/>
          </a:xfrm>
        </p:grpSpPr>
        <p:graphicFrame>
          <p:nvGraphicFramePr>
            <p:cNvPr id="143" name="Object 47">
              <a:extLst>
                <a:ext uri="{FF2B5EF4-FFF2-40B4-BE49-F238E27FC236}">
                  <a16:creationId xmlns:a16="http://schemas.microsoft.com/office/drawing/2014/main" id="{1214D792-269C-4C3E-A6A1-BC48584DB188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863" y="1371"/>
            <a:ext cx="191" cy="27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0831" name="Equation" r:id="rId30" imgW="347760" imgH="515160" progId="Equation.3">
                    <p:embed/>
                  </p:oleObj>
                </mc:Choice>
                <mc:Fallback>
                  <p:oleObj name="Equation" r:id="rId30" imgW="347760" imgH="515160" progId="Equation.3">
                    <p:embed/>
                    <p:pic>
                      <p:nvPicPr>
                        <p:cNvPr id="47" name="Object 4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63" y="1371"/>
                          <a:ext cx="191" cy="27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44" name="Line 48">
              <a:extLst>
                <a:ext uri="{FF2B5EF4-FFF2-40B4-BE49-F238E27FC236}">
                  <a16:creationId xmlns:a16="http://schemas.microsoft.com/office/drawing/2014/main" id="{5FF0FC0D-F6DC-4194-B7D4-9EC311A162B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52" y="1392"/>
              <a:ext cx="17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zh-CN" altLang="en-US" sz="2400" b="1"/>
            </a:p>
          </p:txBody>
        </p:sp>
      </p:grpSp>
      <p:grpSp>
        <p:nvGrpSpPr>
          <p:cNvPr id="145" name="Group 49">
            <a:extLst>
              <a:ext uri="{FF2B5EF4-FFF2-40B4-BE49-F238E27FC236}">
                <a16:creationId xmlns:a16="http://schemas.microsoft.com/office/drawing/2014/main" id="{777ACE18-13B1-4D1D-BE7E-1F80BCE9625C}"/>
              </a:ext>
            </a:extLst>
          </p:cNvPr>
          <p:cNvGrpSpPr>
            <a:grpSpLocks/>
          </p:cNvGrpSpPr>
          <p:nvPr/>
        </p:nvGrpSpPr>
        <p:grpSpPr bwMode="auto">
          <a:xfrm>
            <a:off x="7343775" y="3867150"/>
            <a:ext cx="352425" cy="428625"/>
            <a:chOff x="5010" y="1838"/>
            <a:chExt cx="222" cy="270"/>
          </a:xfrm>
        </p:grpSpPr>
        <p:graphicFrame>
          <p:nvGraphicFramePr>
            <p:cNvPr id="146" name="Object 50">
              <a:extLst>
                <a:ext uri="{FF2B5EF4-FFF2-40B4-BE49-F238E27FC236}">
                  <a16:creationId xmlns:a16="http://schemas.microsoft.com/office/drawing/2014/main" id="{DFA2B879-C5E4-482E-B64C-4A829FC59C6C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265667564"/>
                </p:ext>
              </p:extLst>
            </p:nvPr>
          </p:nvGraphicFramePr>
          <p:xfrm>
            <a:off x="5010" y="1838"/>
            <a:ext cx="222" cy="27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0832" name="Equation" r:id="rId32" imgW="355320" imgH="431640" progId="Equation.DSMT4">
                    <p:embed/>
                  </p:oleObj>
                </mc:Choice>
                <mc:Fallback>
                  <p:oleObj name="Equation" r:id="rId32" imgW="355320" imgH="431640" progId="Equation.DSMT4">
                    <p:embed/>
                    <p:pic>
                      <p:nvPicPr>
                        <p:cNvPr id="50" name="Object 5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010" y="1838"/>
                          <a:ext cx="222" cy="27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47" name="Line 51">
              <a:extLst>
                <a:ext uri="{FF2B5EF4-FFF2-40B4-BE49-F238E27FC236}">
                  <a16:creationId xmlns:a16="http://schemas.microsoft.com/office/drawing/2014/main" id="{C10F4F3E-D6C8-4A02-A252-C97D4674F39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14" y="1872"/>
              <a:ext cx="17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zh-CN" altLang="en-US" sz="2400" b="1"/>
            </a:p>
          </p:txBody>
        </p:sp>
      </p:grpSp>
      <p:grpSp>
        <p:nvGrpSpPr>
          <p:cNvPr id="148" name="Group 52">
            <a:extLst>
              <a:ext uri="{FF2B5EF4-FFF2-40B4-BE49-F238E27FC236}">
                <a16:creationId xmlns:a16="http://schemas.microsoft.com/office/drawing/2014/main" id="{861E43C3-97DE-402E-AA5F-B4767EB6D90C}"/>
              </a:ext>
            </a:extLst>
          </p:cNvPr>
          <p:cNvGrpSpPr>
            <a:grpSpLocks/>
          </p:cNvGrpSpPr>
          <p:nvPr/>
        </p:nvGrpSpPr>
        <p:grpSpPr bwMode="auto">
          <a:xfrm>
            <a:off x="8518525" y="4384675"/>
            <a:ext cx="327025" cy="428625"/>
            <a:chOff x="4852" y="1375"/>
            <a:chExt cx="206" cy="270"/>
          </a:xfrm>
        </p:grpSpPr>
        <p:graphicFrame>
          <p:nvGraphicFramePr>
            <p:cNvPr id="149" name="Object 53">
              <a:extLst>
                <a:ext uri="{FF2B5EF4-FFF2-40B4-BE49-F238E27FC236}">
                  <a16:creationId xmlns:a16="http://schemas.microsoft.com/office/drawing/2014/main" id="{AE7D1C4A-C98C-40CA-AF8B-EAACC1B930A4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42500920"/>
                </p:ext>
              </p:extLst>
            </p:nvPr>
          </p:nvGraphicFramePr>
          <p:xfrm>
            <a:off x="4859" y="1375"/>
            <a:ext cx="199" cy="27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0833" name="Equation" r:id="rId34" imgW="317160" imgH="431640" progId="Equation.DSMT4">
                    <p:embed/>
                  </p:oleObj>
                </mc:Choice>
                <mc:Fallback>
                  <p:oleObj name="Equation" r:id="rId34" imgW="317160" imgH="431640" progId="Equation.DSMT4">
                    <p:embed/>
                    <p:pic>
                      <p:nvPicPr>
                        <p:cNvPr id="53" name="Object 5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59" y="1375"/>
                          <a:ext cx="199" cy="27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50" name="Line 54">
              <a:extLst>
                <a:ext uri="{FF2B5EF4-FFF2-40B4-BE49-F238E27FC236}">
                  <a16:creationId xmlns:a16="http://schemas.microsoft.com/office/drawing/2014/main" id="{FFA804C7-93E6-47DE-96D1-FD78B0B4D17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52" y="1392"/>
              <a:ext cx="17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zh-CN" altLang="en-US" sz="2400" b="1"/>
            </a:p>
          </p:txBody>
        </p:sp>
      </p:grpSp>
      <p:cxnSp>
        <p:nvCxnSpPr>
          <p:cNvPr id="151" name="直接连接符 150">
            <a:extLst>
              <a:ext uri="{FF2B5EF4-FFF2-40B4-BE49-F238E27FC236}">
                <a16:creationId xmlns:a16="http://schemas.microsoft.com/office/drawing/2014/main" id="{CDFF2113-17EE-497E-AE03-846BFB1D0189}"/>
              </a:ext>
            </a:extLst>
          </p:cNvPr>
          <p:cNvCxnSpPr/>
          <p:nvPr/>
        </p:nvCxnSpPr>
        <p:spPr>
          <a:xfrm>
            <a:off x="0" y="1336675"/>
            <a:ext cx="914400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1654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513"/>
    </mc:Choice>
    <mc:Fallback xmlns="">
      <p:transition advTm="45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"/>
                            </p:stCondLst>
                            <p:childTnLst>
                              <p:par>
                                <p:cTn id="7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000"/>
                            </p:stCondLst>
                            <p:childTnLst>
                              <p:par>
                                <p:cTn id="7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00"/>
                            </p:stCondLst>
                            <p:childTnLst>
                              <p:par>
                                <p:cTn id="8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1000"/>
                            </p:stCondLst>
                            <p:childTnLst>
                              <p:par>
                                <p:cTn id="8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utoUpdateAnimBg="0"/>
      <p:bldP spid="88" grpId="0" animBg="1"/>
      <p:bldP spid="89" grpId="0" animBg="1"/>
      <p:bldP spid="108" grpId="0" animBg="1"/>
      <p:bldP spid="109" grpId="0" animBg="1"/>
      <p:bldP spid="112" grpId="0" animBg="1"/>
      <p:bldP spid="116" grpId="0" animBg="1"/>
      <p:bldP spid="120" grpId="0" animBg="1"/>
      <p:bldP spid="12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矩形: 圆角 106">
            <a:extLst>
              <a:ext uri="{FF2B5EF4-FFF2-40B4-BE49-F238E27FC236}">
                <a16:creationId xmlns:a16="http://schemas.microsoft.com/office/drawing/2014/main" id="{20C75B9F-C5B1-4F9E-968B-B50DEC0670C5}"/>
              </a:ext>
            </a:extLst>
          </p:cNvPr>
          <p:cNvSpPr/>
          <p:nvPr/>
        </p:nvSpPr>
        <p:spPr>
          <a:xfrm>
            <a:off x="84574" y="492125"/>
            <a:ext cx="9035125" cy="97774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algn="l">
              <a:lnSpc>
                <a:spcPct val="130000"/>
              </a:lnSpc>
            </a:pP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4D3D4B5-7882-47CE-A70C-6685185C2E02}"/>
              </a:ext>
            </a:extLst>
          </p:cNvPr>
          <p:cNvSpPr/>
          <p:nvPr/>
        </p:nvSpPr>
        <p:spPr>
          <a:xfrm>
            <a:off x="1" y="0"/>
            <a:ext cx="9143999" cy="428626"/>
          </a:xfrm>
          <a:prstGeom prst="rect">
            <a:avLst/>
          </a:prstGeom>
          <a:solidFill>
            <a:srgbClr val="2B6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2" name="灯片编号占位符 1">
            <a:extLst>
              <a:ext uri="{FF2B5EF4-FFF2-40B4-BE49-F238E27FC236}">
                <a16:creationId xmlns:a16="http://schemas.microsoft.com/office/drawing/2014/main" id="{D90A2D96-0F27-4527-9E96-4A411FF71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72404" y="6326970"/>
            <a:ext cx="856084" cy="457200"/>
          </a:xfrm>
        </p:spPr>
        <p:txBody>
          <a:bodyPr/>
          <a:lstStyle/>
          <a:p>
            <a:fld id="{F9F5586C-925A-4B27-9272-30BB710014DC}" type="slidenum">
              <a:rPr lang="en-US" altLang="zh-CN" smtClean="0"/>
              <a:t>16</a:t>
            </a:fld>
            <a:endParaRPr lang="en-US" altLang="zh-CN" dirty="0"/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B8828848-81B0-4D64-A876-F8D489099316}"/>
              </a:ext>
            </a:extLst>
          </p:cNvPr>
          <p:cNvSpPr/>
          <p:nvPr/>
        </p:nvSpPr>
        <p:spPr bwMode="auto">
          <a:xfrm>
            <a:off x="8544930" y="6447570"/>
            <a:ext cx="216000" cy="216000"/>
          </a:xfrm>
          <a:prstGeom prst="ellipse">
            <a:avLst/>
          </a:prstGeom>
          <a:solidFill>
            <a:srgbClr val="CC33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88D7B401-5DFE-4896-8189-713DFBF73ECD}"/>
              </a:ext>
            </a:extLst>
          </p:cNvPr>
          <p:cNvSpPr/>
          <p:nvPr/>
        </p:nvSpPr>
        <p:spPr>
          <a:xfrm>
            <a:off x="4303324" y="60950"/>
            <a:ext cx="2010113" cy="31314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B5FBF85A-5067-4A38-A612-02E603E1BFF1}"/>
              </a:ext>
            </a:extLst>
          </p:cNvPr>
          <p:cNvSpPr/>
          <p:nvPr/>
        </p:nvSpPr>
        <p:spPr>
          <a:xfrm>
            <a:off x="4303324" y="81477"/>
            <a:ext cx="1983176" cy="29109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altLang="zh-CN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6.2.1</a:t>
            </a:r>
            <a:r>
              <a:rPr lang="zh-CN" altLang="en-US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平面及其方程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66463592-0FDF-4D3E-9619-C3C31CD73405}"/>
              </a:ext>
            </a:extLst>
          </p:cNvPr>
          <p:cNvSpPr/>
          <p:nvPr/>
        </p:nvSpPr>
        <p:spPr>
          <a:xfrm>
            <a:off x="6337737" y="60950"/>
            <a:ext cx="2808899" cy="31314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39CF53CF-A85F-4D59-A95B-52DA4EB99053}"/>
              </a:ext>
            </a:extLst>
          </p:cNvPr>
          <p:cNvSpPr/>
          <p:nvPr/>
        </p:nvSpPr>
        <p:spPr>
          <a:xfrm>
            <a:off x="6001407" y="81477"/>
            <a:ext cx="3118293" cy="291093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altLang="zh-CN"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6.2.2</a:t>
            </a:r>
            <a:r>
              <a:rPr lang="zh-CN" altLang="en-US"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空间直线及其方程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B60BA64C-28ED-42E5-9493-150F42B44DB6}"/>
              </a:ext>
            </a:extLst>
          </p:cNvPr>
          <p:cNvSpPr/>
          <p:nvPr/>
        </p:nvSpPr>
        <p:spPr>
          <a:xfrm>
            <a:off x="13538" y="66032"/>
            <a:ext cx="3412834" cy="291093"/>
          </a:xfrm>
          <a:prstGeom prst="rect">
            <a:avLst/>
          </a:prstGeom>
          <a:solidFill>
            <a:srgbClr val="C00000"/>
          </a:solidFill>
          <a:ln w="19050">
            <a:solidFill>
              <a:srgbClr val="FFFF00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/>
          <a:lstStyle/>
          <a:p>
            <a:pPr algn="ctr">
              <a:defRPr/>
            </a:pPr>
            <a:r>
              <a:rPr lang="zh-CN" altLang="en-US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</a:t>
            </a:r>
            <a:r>
              <a:rPr lang="en-US" altLang="zh-CN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点到平面的距离和两平面的夹角    </a:t>
            </a:r>
          </a:p>
        </p:txBody>
      </p:sp>
      <p:sp>
        <p:nvSpPr>
          <p:cNvPr id="59" name="Text Box 2">
            <a:extLst>
              <a:ext uri="{FF2B5EF4-FFF2-40B4-BE49-F238E27FC236}">
                <a16:creationId xmlns:a16="http://schemas.microsoft.com/office/drawing/2014/main" id="{B6E8053D-74D7-432E-92BE-4A60EE4A7A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675" y="3924039"/>
            <a:ext cx="110799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kumimoji="1"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因此有</a:t>
            </a:r>
          </a:p>
        </p:txBody>
      </p:sp>
      <p:sp>
        <p:nvSpPr>
          <p:cNvPr id="60" name="Rectangle 3">
            <a:extLst>
              <a:ext uri="{FF2B5EF4-FFF2-40B4-BE49-F238E27FC236}">
                <a16:creationId xmlns:a16="http://schemas.microsoft.com/office/drawing/2014/main" id="{09E9EA71-487A-4943-9AC6-64E8D67CD9D7}"/>
              </a:ext>
            </a:extLst>
          </p:cNvPr>
          <p:cNvSpPr txBox="1">
            <a:spLocks noChangeArrowheads="1"/>
          </p:cNvSpPr>
          <p:nvPr/>
        </p:nvSpPr>
        <p:spPr>
          <a:xfrm>
            <a:off x="514898" y="513525"/>
            <a:ext cx="4114800" cy="475349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90000"/>
              </a:lnSpc>
            </a:pPr>
            <a:r>
              <a:rPr lang="zh-CN" altLang="en-US" sz="2400" b="1" dirty="0">
                <a:solidFill>
                  <a:srgbClr val="7030A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例</a:t>
            </a:r>
            <a:r>
              <a:rPr lang="en-US" altLang="zh-CN" sz="2400" b="1" dirty="0">
                <a:solidFill>
                  <a:srgbClr val="7030A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4. </a:t>
            </a:r>
            <a:r>
              <a:rPr lang="zh-CN" altLang="en-US" sz="24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一平面通过两点</a:t>
            </a:r>
          </a:p>
        </p:txBody>
      </p:sp>
      <p:sp>
        <p:nvSpPr>
          <p:cNvPr id="61" name="Text Box 4">
            <a:extLst>
              <a:ext uri="{FF2B5EF4-FFF2-40B4-BE49-F238E27FC236}">
                <a16:creationId xmlns:a16="http://schemas.microsoft.com/office/drawing/2014/main" id="{F868093E-DA6A-4C31-A9F0-ECC4062855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5918" y="1039661"/>
            <a:ext cx="75438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垂直于平面∏</a:t>
            </a:r>
            <a:r>
              <a:rPr kumimoji="1"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kumimoji="1"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 </a:t>
            </a:r>
            <a:r>
              <a:rPr kumimoji="1" lang="en-US" altLang="zh-CN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kumimoji="1"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 </a:t>
            </a:r>
            <a:r>
              <a:rPr kumimoji="1" lang="en-US" altLang="zh-CN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kumimoji="1"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z </a:t>
            </a:r>
            <a:r>
              <a:rPr kumimoji="1"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kumimoji="1"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kumimoji="1" lang="en-US" altLang="zh-CN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求其方程 </a:t>
            </a:r>
            <a:r>
              <a:rPr kumimoji="1"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62" name="Text Box 5">
            <a:extLst>
              <a:ext uri="{FF2B5EF4-FFF2-40B4-BE49-F238E27FC236}">
                <a16:creationId xmlns:a16="http://schemas.microsoft.com/office/drawing/2014/main" id="{2E8F5C44-5444-4799-990B-988818657C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718" y="1649261"/>
            <a:ext cx="44958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解</a:t>
            </a:r>
            <a:r>
              <a:rPr kumimoji="1" lang="en-US" altLang="zh-CN" sz="24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设所求平面的法向量为</a:t>
            </a:r>
            <a:endParaRPr kumimoji="1"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  <a:sym typeface="Symbol" pitchFamily="18" charset="2"/>
            </a:endParaRPr>
          </a:p>
        </p:txBody>
      </p:sp>
      <p:graphicFrame>
        <p:nvGraphicFramePr>
          <p:cNvPr id="63" name="Object 6">
            <a:extLst>
              <a:ext uri="{FF2B5EF4-FFF2-40B4-BE49-F238E27FC236}">
                <a16:creationId xmlns:a16="http://schemas.microsoft.com/office/drawing/2014/main" id="{1A81B290-C480-47A5-8A14-5E1E6737C1E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20730267"/>
              </p:ext>
            </p:extLst>
          </p:nvPr>
        </p:nvGraphicFramePr>
        <p:xfrm>
          <a:off x="3141665" y="2860102"/>
          <a:ext cx="27940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62" name="Equation" r:id="rId4" imgW="2793960" imgH="393480" progId="Equation.DSMT4">
                  <p:embed/>
                </p:oleObj>
              </mc:Choice>
              <mc:Fallback>
                <p:oleObj name="Equation" r:id="rId4" imgW="2793960" imgH="393480" progId="Equation.DSMT4">
                  <p:embed/>
                  <p:pic>
                    <p:nvPicPr>
                      <p:cNvPr id="49" name="Object 6">
                        <a:extLst>
                          <a:ext uri="{FF2B5EF4-FFF2-40B4-BE49-F238E27FC236}">
                            <a16:creationId xmlns:a16="http://schemas.microsoft.com/office/drawing/2014/main" id="{7828F953-0E3B-4373-ABDD-E0E65AC5FE4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41665" y="2860102"/>
                        <a:ext cx="2794000" cy="393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4" name="Text Box 7">
            <a:extLst>
              <a:ext uri="{FF2B5EF4-FFF2-40B4-BE49-F238E27FC236}">
                <a16:creationId xmlns:a16="http://schemas.microsoft.com/office/drawing/2014/main" id="{F05C6145-6EF9-4F86-AC92-2BF6120B65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18215" y="2735483"/>
            <a:ext cx="6096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即</a:t>
            </a:r>
          </a:p>
        </p:txBody>
      </p:sp>
      <p:graphicFrame>
        <p:nvGraphicFramePr>
          <p:cNvPr id="65" name="Object 8">
            <a:extLst>
              <a:ext uri="{FF2B5EF4-FFF2-40B4-BE49-F238E27FC236}">
                <a16:creationId xmlns:a16="http://schemas.microsoft.com/office/drawing/2014/main" id="{0200577A-3A28-4208-A138-23CCC7F1CB1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69989571"/>
              </p:ext>
            </p:extLst>
          </p:nvPr>
        </p:nvGraphicFramePr>
        <p:xfrm>
          <a:off x="6570665" y="2822002"/>
          <a:ext cx="12700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63" name="Equation" r:id="rId6" imgW="1269720" imgH="393480" progId="Equation.DSMT4">
                  <p:embed/>
                </p:oleObj>
              </mc:Choice>
              <mc:Fallback>
                <p:oleObj name="Equation" r:id="rId6" imgW="1269720" imgH="393480" progId="Equation.DSMT4">
                  <p:embed/>
                  <p:pic>
                    <p:nvPicPr>
                      <p:cNvPr id="51" name="Object 8">
                        <a:extLst>
                          <a:ext uri="{FF2B5EF4-FFF2-40B4-BE49-F238E27FC236}">
                            <a16:creationId xmlns:a16="http://schemas.microsoft.com/office/drawing/2014/main" id="{F63A5562-7318-42F8-B0BB-4D5A56BA32E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grayscl/>
                        <a:biLevel thresh="50000"/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70665" y="2822002"/>
                        <a:ext cx="1270000" cy="393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6" name="Text Box 9">
            <a:extLst>
              <a:ext uri="{FF2B5EF4-FFF2-40B4-BE49-F238E27FC236}">
                <a16:creationId xmlns:a16="http://schemas.microsoft.com/office/drawing/2014/main" id="{E113E3C9-2DC1-480F-ACA2-5B436C60BD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16556" y="3469405"/>
            <a:ext cx="180816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的法向量</a:t>
            </a:r>
          </a:p>
        </p:txBody>
      </p:sp>
      <p:graphicFrame>
        <p:nvGraphicFramePr>
          <p:cNvPr id="67" name="Object 10">
            <a:extLst>
              <a:ext uri="{FF2B5EF4-FFF2-40B4-BE49-F238E27FC236}">
                <a16:creationId xmlns:a16="http://schemas.microsoft.com/office/drawing/2014/main" id="{6FED8043-4686-4F23-AD12-CBB6B553A0C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4631379"/>
              </p:ext>
            </p:extLst>
          </p:nvPr>
        </p:nvGraphicFramePr>
        <p:xfrm>
          <a:off x="4105768" y="3494012"/>
          <a:ext cx="21082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64" name="Equation" r:id="rId8" imgW="2108160" imgH="393480" progId="Equation.DSMT4">
                  <p:embed/>
                </p:oleObj>
              </mc:Choice>
              <mc:Fallback>
                <p:oleObj name="Equation" r:id="rId8" imgW="2108160" imgH="393480" progId="Equation.DSMT4">
                  <p:embed/>
                  <p:pic>
                    <p:nvPicPr>
                      <p:cNvPr id="53" name="Object 10">
                        <a:extLst>
                          <a:ext uri="{FF2B5EF4-FFF2-40B4-BE49-F238E27FC236}">
                            <a16:creationId xmlns:a16="http://schemas.microsoft.com/office/drawing/2014/main" id="{52DFF8B9-2CA1-450E-9E9D-8E7FBEE8448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05768" y="3494012"/>
                        <a:ext cx="2108200" cy="393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8" name="Object 11">
            <a:extLst>
              <a:ext uri="{FF2B5EF4-FFF2-40B4-BE49-F238E27FC236}">
                <a16:creationId xmlns:a16="http://schemas.microsoft.com/office/drawing/2014/main" id="{CD4ADE69-3BB5-4D27-A960-BA224809C65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69004720"/>
              </p:ext>
            </p:extLst>
          </p:nvPr>
        </p:nvGraphicFramePr>
        <p:xfrm>
          <a:off x="6555421" y="3459886"/>
          <a:ext cx="25146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65" name="Equation" r:id="rId10" imgW="2514600" imgH="393480" progId="Equation.DSMT4">
                  <p:embed/>
                </p:oleObj>
              </mc:Choice>
              <mc:Fallback>
                <p:oleObj name="Equation" r:id="rId10" imgW="2514600" imgH="393480" progId="Equation.DSMT4">
                  <p:embed/>
                  <p:pic>
                    <p:nvPicPr>
                      <p:cNvPr id="54" name="Object 11">
                        <a:extLst>
                          <a:ext uri="{FF2B5EF4-FFF2-40B4-BE49-F238E27FC236}">
                            <a16:creationId xmlns:a16="http://schemas.microsoft.com/office/drawing/2014/main" id="{5098FDD2-3AA5-4D7D-ADE3-4DA4010E5FF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grayscl/>
                        <a:biLevel thresh="50000"/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55421" y="3459886"/>
                        <a:ext cx="2514600" cy="393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9" name="Object 12">
            <a:extLst>
              <a:ext uri="{FF2B5EF4-FFF2-40B4-BE49-F238E27FC236}">
                <a16:creationId xmlns:a16="http://schemas.microsoft.com/office/drawing/2014/main" id="{C6F1D479-B451-4620-A142-28114EDF555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5158652"/>
              </p:ext>
            </p:extLst>
          </p:nvPr>
        </p:nvGraphicFramePr>
        <p:xfrm>
          <a:off x="1599106" y="4276426"/>
          <a:ext cx="6359525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66" name="Equation" r:id="rId12" imgW="6362640" imgH="393480" progId="Equation.DSMT4">
                  <p:embed/>
                </p:oleObj>
              </mc:Choice>
              <mc:Fallback>
                <p:oleObj name="Equation" r:id="rId12" imgW="6362640" imgH="393480" progId="Equation.DSMT4">
                  <p:embed/>
                  <p:pic>
                    <p:nvPicPr>
                      <p:cNvPr id="55" name="Object 12">
                        <a:extLst>
                          <a:ext uri="{FF2B5EF4-FFF2-40B4-BE49-F238E27FC236}">
                            <a16:creationId xmlns:a16="http://schemas.microsoft.com/office/drawing/2014/main" id="{FD58DA94-C309-4183-8876-D1AC14CC402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99106" y="4276426"/>
                        <a:ext cx="6359525" cy="393700"/>
                      </a:xfrm>
                      <a:prstGeom prst="rect">
                        <a:avLst/>
                      </a:prstGeom>
                      <a:solidFill>
                        <a:srgbClr val="FFC000"/>
                      </a:solidFill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0" name="Text Box 13">
            <a:extLst>
              <a:ext uri="{FF2B5EF4-FFF2-40B4-BE49-F238E27FC236}">
                <a16:creationId xmlns:a16="http://schemas.microsoft.com/office/drawing/2014/main" id="{69F7EC64-666E-4684-A218-21F7C85529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3327" y="4764173"/>
            <a:ext cx="20574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约去</a:t>
            </a:r>
            <a:r>
              <a:rPr kumimoji="1"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kumimoji="1" lang="en-US" altLang="zh-CN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得</a:t>
            </a:r>
          </a:p>
        </p:txBody>
      </p:sp>
      <p:graphicFrame>
        <p:nvGraphicFramePr>
          <p:cNvPr id="71" name="Object 14">
            <a:extLst>
              <a:ext uri="{FF2B5EF4-FFF2-40B4-BE49-F238E27FC236}">
                <a16:creationId xmlns:a16="http://schemas.microsoft.com/office/drawing/2014/main" id="{504DC315-BFEB-4FD8-82A2-A4E13F98EF7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82363230"/>
              </p:ext>
            </p:extLst>
          </p:nvPr>
        </p:nvGraphicFramePr>
        <p:xfrm>
          <a:off x="1757365" y="4802800"/>
          <a:ext cx="41783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67" name="Equation" r:id="rId14" imgW="4178160" imgH="393480" progId="Equation.DSMT4">
                  <p:embed/>
                </p:oleObj>
              </mc:Choice>
              <mc:Fallback>
                <p:oleObj name="Equation" r:id="rId14" imgW="4178160" imgH="393480" progId="Equation.DSMT4">
                  <p:embed/>
                  <p:pic>
                    <p:nvPicPr>
                      <p:cNvPr id="57" name="Object 14">
                        <a:extLst>
                          <a:ext uri="{FF2B5EF4-FFF2-40B4-BE49-F238E27FC236}">
                            <a16:creationId xmlns:a16="http://schemas.microsoft.com/office/drawing/2014/main" id="{F572AF38-93F3-4D49-B3E3-A97D3F008E1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7365" y="4802800"/>
                        <a:ext cx="4178300" cy="393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2" name="Text Box 15">
            <a:extLst>
              <a:ext uri="{FF2B5EF4-FFF2-40B4-BE49-F238E27FC236}">
                <a16:creationId xmlns:a16="http://schemas.microsoft.com/office/drawing/2014/main" id="{5CA96EB3-2289-4E4B-9C36-A71039024E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3327" y="5238103"/>
            <a:ext cx="9144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即</a:t>
            </a:r>
          </a:p>
        </p:txBody>
      </p:sp>
      <p:graphicFrame>
        <p:nvGraphicFramePr>
          <p:cNvPr id="73" name="Object 16">
            <a:extLst>
              <a:ext uri="{FF2B5EF4-FFF2-40B4-BE49-F238E27FC236}">
                <a16:creationId xmlns:a16="http://schemas.microsoft.com/office/drawing/2014/main" id="{6D2C71C1-5D55-4A9A-95D9-0A6B7878209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4793195"/>
              </p:ext>
            </p:extLst>
          </p:nvPr>
        </p:nvGraphicFramePr>
        <p:xfrm>
          <a:off x="2921899" y="5347726"/>
          <a:ext cx="19431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68" name="Equation" r:id="rId16" imgW="1942920" imgH="393480" progId="Equation.DSMT4">
                  <p:embed/>
                </p:oleObj>
              </mc:Choice>
              <mc:Fallback>
                <p:oleObj name="Equation" r:id="rId16" imgW="1942920" imgH="393480" progId="Equation.DSMT4">
                  <p:embed/>
                  <p:pic>
                    <p:nvPicPr>
                      <p:cNvPr id="59" name="Object 16">
                        <a:extLst>
                          <a:ext uri="{FF2B5EF4-FFF2-40B4-BE49-F238E27FC236}">
                            <a16:creationId xmlns:a16="http://schemas.microsoft.com/office/drawing/2014/main" id="{49CF4894-DB37-466B-ACEB-4A4EDBDC7EB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21899" y="5347726"/>
                        <a:ext cx="1943100" cy="393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4" name="AutoShape 17">
            <a:extLst>
              <a:ext uri="{FF2B5EF4-FFF2-40B4-BE49-F238E27FC236}">
                <a16:creationId xmlns:a16="http://schemas.microsoft.com/office/drawing/2014/main" id="{B1D0EBD8-BE88-4961-83A2-F0F6D06199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8215" y="2921220"/>
            <a:ext cx="762000" cy="196850"/>
          </a:xfrm>
          <a:prstGeom prst="rightArrow">
            <a:avLst>
              <a:gd name="adj1" fmla="val 50000"/>
              <a:gd name="adj2" fmla="val 96774"/>
            </a:avLst>
          </a:prstGeom>
          <a:solidFill>
            <a:schemeClr val="accent1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5" name="AutoShape 18">
            <a:extLst>
              <a:ext uri="{FF2B5EF4-FFF2-40B4-BE49-F238E27FC236}">
                <a16:creationId xmlns:a16="http://schemas.microsoft.com/office/drawing/2014/main" id="{9E5E1902-1C8C-40D7-A1C5-E1EF5C6894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79487" y="3581156"/>
            <a:ext cx="641350" cy="195262"/>
          </a:xfrm>
          <a:prstGeom prst="rightArrow">
            <a:avLst>
              <a:gd name="adj1" fmla="val 50000"/>
              <a:gd name="adj2" fmla="val 82114"/>
            </a:avLst>
          </a:prstGeom>
          <a:solidFill>
            <a:schemeClr val="accent1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76" name="Object 19">
            <a:extLst>
              <a:ext uri="{FF2B5EF4-FFF2-40B4-BE49-F238E27FC236}">
                <a16:creationId xmlns:a16="http://schemas.microsoft.com/office/drawing/2014/main" id="{80D981F5-A7D6-400D-BB5A-20E82EA089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58265006"/>
              </p:ext>
            </p:extLst>
          </p:nvPr>
        </p:nvGraphicFramePr>
        <p:xfrm>
          <a:off x="1180353" y="2267650"/>
          <a:ext cx="4543425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69" name="Equation" r:id="rId18" imgW="4546440" imgH="393480" progId="Equation.DSMT4">
                  <p:embed/>
                </p:oleObj>
              </mc:Choice>
              <mc:Fallback>
                <p:oleObj name="Equation" r:id="rId18" imgW="4546440" imgH="393480" progId="Equation.DSMT4">
                  <p:embed/>
                  <p:pic>
                    <p:nvPicPr>
                      <p:cNvPr id="62" name="Object 19">
                        <a:extLst>
                          <a:ext uri="{FF2B5EF4-FFF2-40B4-BE49-F238E27FC236}">
                            <a16:creationId xmlns:a16="http://schemas.microsoft.com/office/drawing/2014/main" id="{787030AF-62B8-4DE8-AF35-044591F08BD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0353" y="2267650"/>
                        <a:ext cx="4543425" cy="393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7" name="Object 20">
            <a:extLst>
              <a:ext uri="{FF2B5EF4-FFF2-40B4-BE49-F238E27FC236}">
                <a16:creationId xmlns:a16="http://schemas.microsoft.com/office/drawing/2014/main" id="{91B4F818-8325-4EAA-9D90-F5531845A04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61321848"/>
              </p:ext>
            </p:extLst>
          </p:nvPr>
        </p:nvGraphicFramePr>
        <p:xfrm>
          <a:off x="3452066" y="503855"/>
          <a:ext cx="16002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70" name="Equation" r:id="rId20" imgW="1600200" imgH="431640" progId="Equation.DSMT4">
                  <p:embed/>
                </p:oleObj>
              </mc:Choice>
              <mc:Fallback>
                <p:oleObj name="Equation" r:id="rId20" imgW="1600200" imgH="431640" progId="Equation.DSMT4">
                  <p:embed/>
                  <p:pic>
                    <p:nvPicPr>
                      <p:cNvPr id="63" name="Object 20">
                        <a:extLst>
                          <a:ext uri="{FF2B5EF4-FFF2-40B4-BE49-F238E27FC236}">
                            <a16:creationId xmlns:a16="http://schemas.microsoft.com/office/drawing/2014/main" id="{E97CD75A-939F-485F-9C57-58DADFE00A1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52066" y="503855"/>
                        <a:ext cx="1600200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8" name="Object 21">
            <a:extLst>
              <a:ext uri="{FF2B5EF4-FFF2-40B4-BE49-F238E27FC236}">
                <a16:creationId xmlns:a16="http://schemas.microsoft.com/office/drawing/2014/main" id="{5992DFF7-C0C2-4698-B733-0F2CA9ECE34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32796614"/>
              </p:ext>
            </p:extLst>
          </p:nvPr>
        </p:nvGraphicFramePr>
        <p:xfrm>
          <a:off x="5471292" y="503855"/>
          <a:ext cx="20701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71" name="Equation" r:id="rId22" imgW="2070000" imgH="431640" progId="Equation.DSMT4">
                  <p:embed/>
                </p:oleObj>
              </mc:Choice>
              <mc:Fallback>
                <p:oleObj name="Equation" r:id="rId22" imgW="2070000" imgH="431640" progId="Equation.DSMT4">
                  <p:embed/>
                  <p:pic>
                    <p:nvPicPr>
                      <p:cNvPr id="64" name="Object 21">
                        <a:extLst>
                          <a:ext uri="{FF2B5EF4-FFF2-40B4-BE49-F238E27FC236}">
                            <a16:creationId xmlns:a16="http://schemas.microsoft.com/office/drawing/2014/main" id="{D1305CD6-6DEE-44C3-8F12-5183BFB005C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71292" y="503855"/>
                        <a:ext cx="2070100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9" name="Text Box 22">
            <a:extLst>
              <a:ext uri="{FF2B5EF4-FFF2-40B4-BE49-F238E27FC236}">
                <a16:creationId xmlns:a16="http://schemas.microsoft.com/office/drawing/2014/main" id="{890B1FB6-6B59-4461-9E63-0E96B46666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52266" y="454419"/>
            <a:ext cx="6858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和</a:t>
            </a:r>
          </a:p>
        </p:txBody>
      </p:sp>
      <p:grpSp>
        <p:nvGrpSpPr>
          <p:cNvPr id="80" name="Group 23">
            <a:extLst>
              <a:ext uri="{FF2B5EF4-FFF2-40B4-BE49-F238E27FC236}">
                <a16:creationId xmlns:a16="http://schemas.microsoft.com/office/drawing/2014/main" id="{F277983A-2D25-4BB8-AE86-4FD040AAD938}"/>
              </a:ext>
            </a:extLst>
          </p:cNvPr>
          <p:cNvGrpSpPr>
            <a:grpSpLocks/>
          </p:cNvGrpSpPr>
          <p:nvPr/>
        </p:nvGrpSpPr>
        <p:grpSpPr bwMode="auto">
          <a:xfrm>
            <a:off x="2059481" y="4219276"/>
            <a:ext cx="3124200" cy="457200"/>
            <a:chOff x="720" y="3072"/>
            <a:chExt cx="2208" cy="288"/>
          </a:xfrm>
        </p:grpSpPr>
        <p:sp>
          <p:nvSpPr>
            <p:cNvPr id="81" name="Line 24">
              <a:extLst>
                <a:ext uri="{FF2B5EF4-FFF2-40B4-BE49-F238E27FC236}">
                  <a16:creationId xmlns:a16="http://schemas.microsoft.com/office/drawing/2014/main" id="{289E5151-4E98-4644-9C43-11A3B433B06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20" y="3072"/>
              <a:ext cx="96" cy="288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2" name="Line 25">
              <a:extLst>
                <a:ext uri="{FF2B5EF4-FFF2-40B4-BE49-F238E27FC236}">
                  <a16:creationId xmlns:a16="http://schemas.microsoft.com/office/drawing/2014/main" id="{4F7965F3-858F-4741-A659-50AAF421947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76" y="3072"/>
              <a:ext cx="96" cy="288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3" name="Line 26">
              <a:extLst>
                <a:ext uri="{FF2B5EF4-FFF2-40B4-BE49-F238E27FC236}">
                  <a16:creationId xmlns:a16="http://schemas.microsoft.com/office/drawing/2014/main" id="{339A473C-C5CA-43F0-BDEC-92F1550C6D5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32" y="3072"/>
              <a:ext cx="96" cy="288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84" name="Text Box 27">
            <a:extLst>
              <a:ext uri="{FF2B5EF4-FFF2-40B4-BE49-F238E27FC236}">
                <a16:creationId xmlns:a16="http://schemas.microsoft.com/office/drawing/2014/main" id="{0D5D0DF5-F27F-4D64-B732-6F0C3F6074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70665" y="1663792"/>
            <a:ext cx="172354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则所求平面</a:t>
            </a:r>
          </a:p>
        </p:txBody>
      </p:sp>
      <p:sp>
        <p:nvSpPr>
          <p:cNvPr id="85" name="Text Box 28">
            <a:extLst>
              <a:ext uri="{FF2B5EF4-FFF2-40B4-BE49-F238E27FC236}">
                <a16:creationId xmlns:a16="http://schemas.microsoft.com/office/drawing/2014/main" id="{3E748882-9338-4828-97BC-256869E383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1222" y="3399611"/>
            <a:ext cx="49244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故</a:t>
            </a:r>
          </a:p>
        </p:txBody>
      </p:sp>
      <p:grpSp>
        <p:nvGrpSpPr>
          <p:cNvPr id="86" name="Group 29">
            <a:extLst>
              <a:ext uri="{FF2B5EF4-FFF2-40B4-BE49-F238E27FC236}">
                <a16:creationId xmlns:a16="http://schemas.microsoft.com/office/drawing/2014/main" id="{D8AC2E32-2053-42A0-852E-3F9ACB6B03C8}"/>
              </a:ext>
            </a:extLst>
          </p:cNvPr>
          <p:cNvGrpSpPr>
            <a:grpSpLocks/>
          </p:cNvGrpSpPr>
          <p:nvPr/>
        </p:nvGrpSpPr>
        <p:grpSpPr bwMode="auto">
          <a:xfrm>
            <a:off x="4614562" y="1709257"/>
            <a:ext cx="1958975" cy="393700"/>
            <a:chOff x="3122" y="1092"/>
            <a:chExt cx="1234" cy="248"/>
          </a:xfrm>
        </p:grpSpPr>
        <p:graphicFrame>
          <p:nvGraphicFramePr>
            <p:cNvPr id="91" name="Object 30">
              <a:extLst>
                <a:ext uri="{FF2B5EF4-FFF2-40B4-BE49-F238E27FC236}">
                  <a16:creationId xmlns:a16="http://schemas.microsoft.com/office/drawing/2014/main" id="{36EFA7A4-F626-4FEE-9A33-31F717CD5D45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47747695"/>
                </p:ext>
              </p:extLst>
            </p:nvPr>
          </p:nvGraphicFramePr>
          <p:xfrm>
            <a:off x="3148" y="1092"/>
            <a:ext cx="1208" cy="2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1872" name="Equation" r:id="rId24" imgW="1904760" imgH="393480" progId="Equation.DSMT4">
                    <p:embed/>
                  </p:oleObj>
                </mc:Choice>
                <mc:Fallback>
                  <p:oleObj name="Equation" r:id="rId24" imgW="1904760" imgH="393480" progId="Equation.DSMT4">
                    <p:embed/>
                    <p:pic>
                      <p:nvPicPr>
                        <p:cNvPr id="73" name="Object 30">
                          <a:extLst>
                            <a:ext uri="{FF2B5EF4-FFF2-40B4-BE49-F238E27FC236}">
                              <a16:creationId xmlns:a16="http://schemas.microsoft.com/office/drawing/2014/main" id="{768F758B-5A27-4DF6-A300-50E0DFEAB75A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5">
                          <a:grayscl/>
                          <a:biLevel thresh="50000"/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48" y="1092"/>
                          <a:ext cx="1208" cy="24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2" name="Line 31">
              <a:extLst>
                <a:ext uri="{FF2B5EF4-FFF2-40B4-BE49-F238E27FC236}">
                  <a16:creationId xmlns:a16="http://schemas.microsoft.com/office/drawing/2014/main" id="{14F111B6-3653-448B-BA30-EAE31B1FFAC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22" y="1104"/>
              <a:ext cx="15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93" name="Text Box 32">
            <a:extLst>
              <a:ext uri="{FF2B5EF4-FFF2-40B4-BE49-F238E27FC236}">
                <a16:creationId xmlns:a16="http://schemas.microsoft.com/office/drawing/2014/main" id="{643A5575-B509-4B1D-8D92-66B99D9F3F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9718" y="2204886"/>
            <a:ext cx="118494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方程为 </a:t>
            </a:r>
          </a:p>
        </p:txBody>
      </p:sp>
      <p:grpSp>
        <p:nvGrpSpPr>
          <p:cNvPr id="94" name="Group 33">
            <a:extLst>
              <a:ext uri="{FF2B5EF4-FFF2-40B4-BE49-F238E27FC236}">
                <a16:creationId xmlns:a16="http://schemas.microsoft.com/office/drawing/2014/main" id="{B66618D8-7ECA-4715-9CFB-9B44406D4B2C}"/>
              </a:ext>
            </a:extLst>
          </p:cNvPr>
          <p:cNvGrpSpPr>
            <a:grpSpLocks/>
          </p:cNvGrpSpPr>
          <p:nvPr/>
        </p:nvGrpSpPr>
        <p:grpSpPr bwMode="auto">
          <a:xfrm>
            <a:off x="657718" y="3582122"/>
            <a:ext cx="889000" cy="392113"/>
            <a:chOff x="632" y="2219"/>
            <a:chExt cx="560" cy="247"/>
          </a:xfrm>
        </p:grpSpPr>
        <p:graphicFrame>
          <p:nvGraphicFramePr>
            <p:cNvPr id="95" name="Object 34">
              <a:extLst>
                <a:ext uri="{FF2B5EF4-FFF2-40B4-BE49-F238E27FC236}">
                  <a16:creationId xmlns:a16="http://schemas.microsoft.com/office/drawing/2014/main" id="{F0741EF8-2063-4355-A69B-981ABF0A749D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539087924"/>
                </p:ext>
              </p:extLst>
            </p:nvPr>
          </p:nvGraphicFramePr>
          <p:xfrm>
            <a:off x="640" y="2226"/>
            <a:ext cx="552" cy="2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1873" name="Equation" r:id="rId26" imgW="876240" imgH="380880" progId="Equation.DSMT4">
                    <p:embed/>
                  </p:oleObj>
                </mc:Choice>
                <mc:Fallback>
                  <p:oleObj name="Equation" r:id="rId26" imgW="876240" imgH="380880" progId="Equation.DSMT4">
                    <p:embed/>
                    <p:pic>
                      <p:nvPicPr>
                        <p:cNvPr id="77" name="Object 34">
                          <a:extLst>
                            <a:ext uri="{FF2B5EF4-FFF2-40B4-BE49-F238E27FC236}">
                              <a16:creationId xmlns:a16="http://schemas.microsoft.com/office/drawing/2014/main" id="{E896EB13-6AF1-409C-BEAE-685D2C6E95A7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40" y="2226"/>
                          <a:ext cx="552" cy="24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6" name="Line 35">
              <a:extLst>
                <a:ext uri="{FF2B5EF4-FFF2-40B4-BE49-F238E27FC236}">
                  <a16:creationId xmlns:a16="http://schemas.microsoft.com/office/drawing/2014/main" id="{39A56E78-E25C-42E9-B379-0B2F005A0E1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32" y="2219"/>
              <a:ext cx="15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97" name="Group 36">
            <a:extLst>
              <a:ext uri="{FF2B5EF4-FFF2-40B4-BE49-F238E27FC236}">
                <a16:creationId xmlns:a16="http://schemas.microsoft.com/office/drawing/2014/main" id="{6B65D56C-C657-4B90-9803-13EF9A9469B2}"/>
              </a:ext>
            </a:extLst>
          </p:cNvPr>
          <p:cNvGrpSpPr>
            <a:grpSpLocks/>
          </p:cNvGrpSpPr>
          <p:nvPr/>
        </p:nvGrpSpPr>
        <p:grpSpPr bwMode="auto">
          <a:xfrm>
            <a:off x="648467" y="2817239"/>
            <a:ext cx="1473200" cy="450850"/>
            <a:chOff x="856" y="1759"/>
            <a:chExt cx="928" cy="284"/>
          </a:xfrm>
        </p:grpSpPr>
        <p:grpSp>
          <p:nvGrpSpPr>
            <p:cNvPr id="98" name="Group 37">
              <a:extLst>
                <a:ext uri="{FF2B5EF4-FFF2-40B4-BE49-F238E27FC236}">
                  <a16:creationId xmlns:a16="http://schemas.microsoft.com/office/drawing/2014/main" id="{8BACA230-42F5-40A4-9189-A5337331F51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56" y="1771"/>
              <a:ext cx="928" cy="272"/>
              <a:chOff x="672" y="1771"/>
              <a:chExt cx="928" cy="272"/>
            </a:xfrm>
          </p:grpSpPr>
          <p:graphicFrame>
            <p:nvGraphicFramePr>
              <p:cNvPr id="100" name="Object 38">
                <a:extLst>
                  <a:ext uri="{FF2B5EF4-FFF2-40B4-BE49-F238E27FC236}">
                    <a16:creationId xmlns:a16="http://schemas.microsoft.com/office/drawing/2014/main" id="{73983358-F24C-45DF-AC09-FAB58DE25BA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49951699"/>
                  </p:ext>
                </p:extLst>
              </p:nvPr>
            </p:nvGraphicFramePr>
            <p:xfrm>
              <a:off x="696" y="1771"/>
              <a:ext cx="904" cy="27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71874" name="Equation" r:id="rId28" imgW="1434960" imgH="431640" progId="Equation.DSMT4">
                      <p:embed/>
                    </p:oleObj>
                  </mc:Choice>
                  <mc:Fallback>
                    <p:oleObj name="Equation" r:id="rId28" imgW="1434960" imgH="431640" progId="Equation.DSMT4">
                      <p:embed/>
                      <p:pic>
                        <p:nvPicPr>
                          <p:cNvPr id="82" name="Object 38">
                            <a:extLst>
                              <a:ext uri="{FF2B5EF4-FFF2-40B4-BE49-F238E27FC236}">
                                <a16:creationId xmlns:a16="http://schemas.microsoft.com/office/drawing/2014/main" id="{4FF3DD14-D822-4F5E-8FCD-467BE03EF982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9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96" y="1771"/>
                            <a:ext cx="904" cy="27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01" name="Line 39">
                <a:extLst>
                  <a:ext uri="{FF2B5EF4-FFF2-40B4-BE49-F238E27FC236}">
                    <a16:creationId xmlns:a16="http://schemas.microsoft.com/office/drawing/2014/main" id="{A8FC7453-1691-4806-A560-025277F0FCC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72" y="1786"/>
                <a:ext cx="15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endParaRPr lang="zh-CN" altLang="en-US" sz="24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99" name="Line 40">
              <a:extLst>
                <a:ext uri="{FF2B5EF4-FFF2-40B4-BE49-F238E27FC236}">
                  <a16:creationId xmlns:a16="http://schemas.microsoft.com/office/drawing/2014/main" id="{BEBB2491-AB69-4BF4-B816-E1614914A05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00" y="1759"/>
              <a:ext cx="57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02" name="Text Box 41">
            <a:extLst>
              <a:ext uri="{FF2B5EF4-FFF2-40B4-BE49-F238E27FC236}">
                <a16:creationId xmlns:a16="http://schemas.microsoft.com/office/drawing/2014/main" id="{5258B033-2AA5-4BE3-9FF8-5071C801AE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66500" y="476245"/>
            <a:ext cx="49244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且</a:t>
            </a:r>
          </a:p>
        </p:txBody>
      </p:sp>
      <p:graphicFrame>
        <p:nvGraphicFramePr>
          <p:cNvPr id="106" name="Object 58">
            <a:extLst>
              <a:ext uri="{FF2B5EF4-FFF2-40B4-BE49-F238E27FC236}">
                <a16:creationId xmlns:a16="http://schemas.microsoft.com/office/drawing/2014/main" id="{37082446-27D6-4A23-A116-E62FABC3B61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13956900"/>
              </p:ext>
            </p:extLst>
          </p:nvPr>
        </p:nvGraphicFramePr>
        <p:xfrm>
          <a:off x="2894892" y="3407494"/>
          <a:ext cx="452438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75" name="Equation" r:id="rId30" imgW="203040" imgH="241200" progId="Equation.DSMT4">
                  <p:embed/>
                </p:oleObj>
              </mc:Choice>
              <mc:Fallback>
                <p:oleObj name="Equation" r:id="rId30" imgW="203040" imgH="241200" progId="Equation.DSMT4">
                  <p:embed/>
                  <p:pic>
                    <p:nvPicPr>
                      <p:cNvPr id="87" name="Object 58">
                        <a:extLst>
                          <a:ext uri="{FF2B5EF4-FFF2-40B4-BE49-F238E27FC236}">
                            <a16:creationId xmlns:a16="http://schemas.microsoft.com/office/drawing/2014/main" id="{66EE6CE8-880C-43B3-9E10-828B11D7710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94892" y="3407494"/>
                        <a:ext cx="452438" cy="539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8" name="矩形 107">
            <a:extLst>
              <a:ext uri="{FF2B5EF4-FFF2-40B4-BE49-F238E27FC236}">
                <a16:creationId xmlns:a16="http://schemas.microsoft.com/office/drawing/2014/main" id="{5105E383-A011-4E05-9D35-B8A252F1A797}"/>
              </a:ext>
            </a:extLst>
          </p:cNvPr>
          <p:cNvSpPr/>
          <p:nvPr/>
        </p:nvSpPr>
        <p:spPr>
          <a:xfrm>
            <a:off x="13538" y="5783083"/>
            <a:ext cx="9144000" cy="4616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注：这是利用数量积，两次垂直得到两个方程；请试试利用向量积。</a:t>
            </a:r>
          </a:p>
        </p:txBody>
      </p:sp>
      <p:graphicFrame>
        <p:nvGraphicFramePr>
          <p:cNvPr id="109" name="Object 52">
            <a:extLst>
              <a:ext uri="{FF2B5EF4-FFF2-40B4-BE49-F238E27FC236}">
                <a16:creationId xmlns:a16="http://schemas.microsoft.com/office/drawing/2014/main" id="{348AAA93-E8D7-4CF0-9B88-714704C196B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36397973"/>
              </p:ext>
            </p:extLst>
          </p:nvPr>
        </p:nvGraphicFramePr>
        <p:xfrm>
          <a:off x="6031025" y="6231900"/>
          <a:ext cx="2117725" cy="565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76" name="Equation" r:id="rId32" imgW="952200" imgH="253800" progId="Equation.DSMT4">
                  <p:embed/>
                </p:oleObj>
              </mc:Choice>
              <mc:Fallback>
                <p:oleObj name="Equation" r:id="rId32" imgW="952200" imgH="253800" progId="Equation.DSMT4">
                  <p:embed/>
                  <p:pic>
                    <p:nvPicPr>
                      <p:cNvPr id="105" name="Object 52">
                        <a:extLst>
                          <a:ext uri="{FF2B5EF4-FFF2-40B4-BE49-F238E27FC236}">
                            <a16:creationId xmlns:a16="http://schemas.microsoft.com/office/drawing/2014/main" id="{48C673E2-E2E3-4765-922B-4A90470BE09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31025" y="6231900"/>
                        <a:ext cx="2117725" cy="565150"/>
                      </a:xfrm>
                      <a:prstGeom prst="rect">
                        <a:avLst/>
                      </a:prstGeom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17828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513"/>
    </mc:Choice>
    <mc:Fallback xmlns="">
      <p:transition advTm="45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00"/>
                            </p:stCondLst>
                            <p:childTnLst>
                              <p:par>
                                <p:cTn id="7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500"/>
                            </p:stCondLst>
                            <p:childTnLst>
                              <p:par>
                                <p:cTn id="8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500"/>
                            </p:stCondLst>
                            <p:childTnLst>
                              <p:par>
                                <p:cTn id="10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8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7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build="p" autoUpdateAnimBg="0"/>
      <p:bldP spid="61" grpId="0" build="p" autoUpdateAnimBg="0"/>
      <p:bldP spid="62" grpId="0" autoUpdateAnimBg="0"/>
      <p:bldP spid="64" grpId="0" autoUpdateAnimBg="0"/>
      <p:bldP spid="66" grpId="0" autoUpdateAnimBg="0"/>
      <p:bldP spid="70" grpId="0" autoUpdateAnimBg="0"/>
      <p:bldP spid="72" grpId="0" autoUpdateAnimBg="0"/>
      <p:bldP spid="74" grpId="0" animBg="1"/>
      <p:bldP spid="75" grpId="0" animBg="1"/>
      <p:bldP spid="84" grpId="0" autoUpdateAnimBg="0"/>
      <p:bldP spid="85" grpId="0" build="p" autoUpdateAnimBg="0"/>
      <p:bldP spid="93" grpId="0" autoUpdateAnimBg="0"/>
      <p:bldP spid="10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矩形: 圆角 106">
            <a:extLst>
              <a:ext uri="{FF2B5EF4-FFF2-40B4-BE49-F238E27FC236}">
                <a16:creationId xmlns:a16="http://schemas.microsoft.com/office/drawing/2014/main" id="{20C75B9F-C5B1-4F9E-968B-B50DEC0670C5}"/>
              </a:ext>
            </a:extLst>
          </p:cNvPr>
          <p:cNvSpPr/>
          <p:nvPr/>
        </p:nvSpPr>
        <p:spPr>
          <a:xfrm>
            <a:off x="13538" y="477725"/>
            <a:ext cx="9106161" cy="99214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algn="l">
              <a:lnSpc>
                <a:spcPct val="130000"/>
              </a:lnSpc>
            </a:pP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4D3D4B5-7882-47CE-A70C-6685185C2E02}"/>
              </a:ext>
            </a:extLst>
          </p:cNvPr>
          <p:cNvSpPr/>
          <p:nvPr/>
        </p:nvSpPr>
        <p:spPr>
          <a:xfrm>
            <a:off x="1" y="0"/>
            <a:ext cx="9143999" cy="428626"/>
          </a:xfrm>
          <a:prstGeom prst="rect">
            <a:avLst/>
          </a:prstGeom>
          <a:solidFill>
            <a:srgbClr val="2B6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2" name="灯片编号占位符 1">
            <a:extLst>
              <a:ext uri="{FF2B5EF4-FFF2-40B4-BE49-F238E27FC236}">
                <a16:creationId xmlns:a16="http://schemas.microsoft.com/office/drawing/2014/main" id="{D90A2D96-0F27-4527-9E96-4A411FF71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72404" y="6326970"/>
            <a:ext cx="856084" cy="457200"/>
          </a:xfrm>
        </p:spPr>
        <p:txBody>
          <a:bodyPr/>
          <a:lstStyle/>
          <a:p>
            <a:fld id="{F9F5586C-925A-4B27-9272-30BB710014DC}" type="slidenum">
              <a:rPr lang="en-US" altLang="zh-CN" smtClean="0"/>
              <a:t>17</a:t>
            </a:fld>
            <a:endParaRPr lang="en-US" altLang="zh-CN" dirty="0"/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B8828848-81B0-4D64-A876-F8D489099316}"/>
              </a:ext>
            </a:extLst>
          </p:cNvPr>
          <p:cNvSpPr/>
          <p:nvPr/>
        </p:nvSpPr>
        <p:spPr bwMode="auto">
          <a:xfrm>
            <a:off x="8544930" y="6447570"/>
            <a:ext cx="216000" cy="216000"/>
          </a:xfrm>
          <a:prstGeom prst="ellipse">
            <a:avLst/>
          </a:prstGeom>
          <a:solidFill>
            <a:srgbClr val="CC33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88D7B401-5DFE-4896-8189-713DFBF73ECD}"/>
              </a:ext>
            </a:extLst>
          </p:cNvPr>
          <p:cNvSpPr/>
          <p:nvPr/>
        </p:nvSpPr>
        <p:spPr>
          <a:xfrm>
            <a:off x="4303324" y="60950"/>
            <a:ext cx="2010113" cy="31314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B5FBF85A-5067-4A38-A612-02E603E1BFF1}"/>
              </a:ext>
            </a:extLst>
          </p:cNvPr>
          <p:cNvSpPr/>
          <p:nvPr/>
        </p:nvSpPr>
        <p:spPr>
          <a:xfrm>
            <a:off x="4303324" y="81477"/>
            <a:ext cx="1983176" cy="29109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altLang="zh-CN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6.2.1</a:t>
            </a:r>
            <a:r>
              <a:rPr lang="zh-CN" altLang="en-US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平面及其方程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66463592-0FDF-4D3E-9619-C3C31CD73405}"/>
              </a:ext>
            </a:extLst>
          </p:cNvPr>
          <p:cNvSpPr/>
          <p:nvPr/>
        </p:nvSpPr>
        <p:spPr>
          <a:xfrm>
            <a:off x="6337737" y="60950"/>
            <a:ext cx="2808899" cy="31314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39CF53CF-A85F-4D59-A95B-52DA4EB99053}"/>
              </a:ext>
            </a:extLst>
          </p:cNvPr>
          <p:cNvSpPr/>
          <p:nvPr/>
        </p:nvSpPr>
        <p:spPr>
          <a:xfrm>
            <a:off x="6001407" y="81477"/>
            <a:ext cx="3118293" cy="291093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altLang="zh-CN"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6.2.2</a:t>
            </a:r>
            <a:r>
              <a:rPr lang="zh-CN" altLang="en-US"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空间直线及其方程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B60BA64C-28ED-42E5-9493-150F42B44DB6}"/>
              </a:ext>
            </a:extLst>
          </p:cNvPr>
          <p:cNvSpPr/>
          <p:nvPr/>
        </p:nvSpPr>
        <p:spPr>
          <a:xfrm>
            <a:off x="13538" y="66032"/>
            <a:ext cx="3412834" cy="291093"/>
          </a:xfrm>
          <a:prstGeom prst="rect">
            <a:avLst/>
          </a:prstGeom>
          <a:solidFill>
            <a:srgbClr val="C00000"/>
          </a:solidFill>
          <a:ln w="19050">
            <a:solidFill>
              <a:srgbClr val="FFFF00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/>
          <a:lstStyle/>
          <a:p>
            <a:pPr algn="ctr">
              <a:defRPr/>
            </a:pPr>
            <a:r>
              <a:rPr lang="zh-CN" altLang="en-US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</a:t>
            </a:r>
            <a:r>
              <a:rPr lang="en-US" altLang="zh-CN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点到平面的距离和两平面的夹角    </a:t>
            </a:r>
          </a:p>
        </p:txBody>
      </p:sp>
      <p:graphicFrame>
        <p:nvGraphicFramePr>
          <p:cNvPr id="54" name="Object 2">
            <a:extLst>
              <a:ext uri="{FF2B5EF4-FFF2-40B4-BE49-F238E27FC236}">
                <a16:creationId xmlns:a16="http://schemas.microsoft.com/office/drawing/2014/main" id="{DEAE80EC-450B-45A7-8DF8-712A74D9B88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60476244"/>
              </p:ext>
            </p:extLst>
          </p:nvPr>
        </p:nvGraphicFramePr>
        <p:xfrm>
          <a:off x="3603259" y="2887999"/>
          <a:ext cx="18415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799" name="Equation" r:id="rId4" imgW="1841400" imgH="393480" progId="Equation.DSMT4">
                  <p:embed/>
                </p:oleObj>
              </mc:Choice>
              <mc:Fallback>
                <p:oleObj name="Equation" r:id="rId4" imgW="1841400" imgH="393480" progId="Equation.DSMT4">
                  <p:embed/>
                  <p:pic>
                    <p:nvPicPr>
                      <p:cNvPr id="28" name="Object 2">
                        <a:extLst>
                          <a:ext uri="{FF2B5EF4-FFF2-40B4-BE49-F238E27FC236}">
                            <a16:creationId xmlns:a16="http://schemas.microsoft.com/office/drawing/2014/main" id="{F891CA0A-C9C8-4089-BA8C-68975471B52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03259" y="2887999"/>
                        <a:ext cx="1841500" cy="393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" name="Object 3">
            <a:extLst>
              <a:ext uri="{FF2B5EF4-FFF2-40B4-BE49-F238E27FC236}">
                <a16:creationId xmlns:a16="http://schemas.microsoft.com/office/drawing/2014/main" id="{4EBA1378-5C8F-4200-8C73-C5F44477520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29877841"/>
              </p:ext>
            </p:extLst>
          </p:nvPr>
        </p:nvGraphicFramePr>
        <p:xfrm>
          <a:off x="2011380" y="4069441"/>
          <a:ext cx="4608513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800" name="Equation" r:id="rId6" imgW="4609800" imgH="393480" progId="Equation.DSMT4">
                  <p:embed/>
                </p:oleObj>
              </mc:Choice>
              <mc:Fallback>
                <p:oleObj name="Equation" r:id="rId6" imgW="4609800" imgH="393480" progId="Equation.DSMT4">
                  <p:embed/>
                  <p:pic>
                    <p:nvPicPr>
                      <p:cNvPr id="29" name="Object 3">
                        <a:extLst>
                          <a:ext uri="{FF2B5EF4-FFF2-40B4-BE49-F238E27FC236}">
                            <a16:creationId xmlns:a16="http://schemas.microsoft.com/office/drawing/2014/main" id="{61788646-839C-48F4-A0AB-D6A6C6635AC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11380" y="4069441"/>
                        <a:ext cx="4608513" cy="393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" name="Object 4">
            <a:extLst>
              <a:ext uri="{FF2B5EF4-FFF2-40B4-BE49-F238E27FC236}">
                <a16:creationId xmlns:a16="http://schemas.microsoft.com/office/drawing/2014/main" id="{E018C1DA-2422-4386-88D8-1099C4E5DD2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67741474"/>
              </p:ext>
            </p:extLst>
          </p:nvPr>
        </p:nvGraphicFramePr>
        <p:xfrm>
          <a:off x="2666634" y="4850149"/>
          <a:ext cx="26035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801" name="Equation" r:id="rId8" imgW="2603160" imgH="393480" progId="Equation.DSMT4">
                  <p:embed/>
                </p:oleObj>
              </mc:Choice>
              <mc:Fallback>
                <p:oleObj name="Equation" r:id="rId8" imgW="2603160" imgH="393480" progId="Equation.DSMT4">
                  <p:embed/>
                  <p:pic>
                    <p:nvPicPr>
                      <p:cNvPr id="30" name="Object 4">
                        <a:extLst>
                          <a:ext uri="{FF2B5EF4-FFF2-40B4-BE49-F238E27FC236}">
                            <a16:creationId xmlns:a16="http://schemas.microsoft.com/office/drawing/2014/main" id="{D9C10079-70BB-4250-899E-CA1681CD18A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6634" y="4850149"/>
                        <a:ext cx="2603500" cy="393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7" name="Rectangle 5">
            <a:extLst>
              <a:ext uri="{FF2B5EF4-FFF2-40B4-BE49-F238E27FC236}">
                <a16:creationId xmlns:a16="http://schemas.microsoft.com/office/drawing/2014/main" id="{654CD412-BD9C-4CC8-BF5E-707553A96BB7}"/>
              </a:ext>
            </a:extLst>
          </p:cNvPr>
          <p:cNvSpPr txBox="1">
            <a:spLocks noChangeArrowheads="1"/>
          </p:cNvSpPr>
          <p:nvPr/>
        </p:nvSpPr>
        <p:spPr>
          <a:xfrm>
            <a:off x="292773" y="510103"/>
            <a:ext cx="1011238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400" b="1" dirty="0">
                <a:solidFill>
                  <a:srgbClr val="7030A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例</a:t>
            </a:r>
            <a:r>
              <a:rPr lang="en-US" altLang="zh-CN" sz="2400" b="1" dirty="0">
                <a:solidFill>
                  <a:srgbClr val="7030A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5.</a:t>
            </a:r>
          </a:p>
        </p:txBody>
      </p:sp>
      <p:sp>
        <p:nvSpPr>
          <p:cNvPr id="58" name="Rectangle 6">
            <a:extLst>
              <a:ext uri="{FF2B5EF4-FFF2-40B4-BE49-F238E27FC236}">
                <a16:creationId xmlns:a16="http://schemas.microsoft.com/office/drawing/2014/main" id="{F8BE4F50-49FF-4A0F-80F7-C1E787D87D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58283" y="523260"/>
            <a:ext cx="100027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求过点 </a:t>
            </a:r>
          </a:p>
        </p:txBody>
      </p:sp>
      <p:sp>
        <p:nvSpPr>
          <p:cNvPr id="87" name="Rectangle 7">
            <a:extLst>
              <a:ext uri="{FF2B5EF4-FFF2-40B4-BE49-F238E27FC236}">
                <a16:creationId xmlns:a16="http://schemas.microsoft.com/office/drawing/2014/main" id="{C37F7C11-F407-43C9-9DC6-DC4A394902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41083" y="523260"/>
            <a:ext cx="223138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kumimoji="1"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且垂直于二平面 </a:t>
            </a:r>
          </a:p>
        </p:txBody>
      </p:sp>
      <p:sp>
        <p:nvSpPr>
          <p:cNvPr id="88" name="Rectangle 8">
            <a:extLst>
              <a:ext uri="{FF2B5EF4-FFF2-40B4-BE49-F238E27FC236}">
                <a16:creationId xmlns:a16="http://schemas.microsoft.com/office/drawing/2014/main" id="{11603DF6-90B6-41CF-869B-14EB5459A1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98901" y="511201"/>
            <a:ext cx="38472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和 </a:t>
            </a:r>
          </a:p>
        </p:txBody>
      </p:sp>
      <p:sp>
        <p:nvSpPr>
          <p:cNvPr id="89" name="Rectangle 9">
            <a:extLst>
              <a:ext uri="{FF2B5EF4-FFF2-40B4-BE49-F238E27FC236}">
                <a16:creationId xmlns:a16="http://schemas.microsoft.com/office/drawing/2014/main" id="{CDD8B155-DC2E-4144-904D-B5120DCC7F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84718" y="1025701"/>
            <a:ext cx="19812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的平面方程</a:t>
            </a:r>
            <a:r>
              <a:rPr kumimoji="1"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graphicFrame>
        <p:nvGraphicFramePr>
          <p:cNvPr id="90" name="Object 10">
            <a:extLst>
              <a:ext uri="{FF2B5EF4-FFF2-40B4-BE49-F238E27FC236}">
                <a16:creationId xmlns:a16="http://schemas.microsoft.com/office/drawing/2014/main" id="{2360F0D2-2BBB-4407-B142-990043D5FAA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54163383"/>
              </p:ext>
            </p:extLst>
          </p:nvPr>
        </p:nvGraphicFramePr>
        <p:xfrm>
          <a:off x="2182220" y="521427"/>
          <a:ext cx="9271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802" name="Equation" r:id="rId10" imgW="927000" imgH="393480" progId="Equation.DSMT4">
                  <p:embed/>
                </p:oleObj>
              </mc:Choice>
              <mc:Fallback>
                <p:oleObj name="Equation" r:id="rId10" imgW="927000" imgH="393480" progId="Equation.DSMT4">
                  <p:embed/>
                  <p:pic>
                    <p:nvPicPr>
                      <p:cNvPr id="36" name="Object 10">
                        <a:extLst>
                          <a:ext uri="{FF2B5EF4-FFF2-40B4-BE49-F238E27FC236}">
                            <a16:creationId xmlns:a16="http://schemas.microsoft.com/office/drawing/2014/main" id="{F612B540-FEE7-4FFB-A725-CBD586A553A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82220" y="521427"/>
                        <a:ext cx="927100" cy="393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3" name="Object 11">
            <a:extLst>
              <a:ext uri="{FF2B5EF4-FFF2-40B4-BE49-F238E27FC236}">
                <a16:creationId xmlns:a16="http://schemas.microsoft.com/office/drawing/2014/main" id="{B0B80633-B3AB-461C-8AB4-23520C048F7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95235990"/>
              </p:ext>
            </p:extLst>
          </p:nvPr>
        </p:nvGraphicFramePr>
        <p:xfrm>
          <a:off x="5397500" y="559352"/>
          <a:ext cx="17780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803" name="Equation" r:id="rId12" imgW="1777680" imgH="380880" progId="Equation.DSMT4">
                  <p:embed/>
                </p:oleObj>
              </mc:Choice>
              <mc:Fallback>
                <p:oleObj name="Equation" r:id="rId12" imgW="1777680" imgH="380880" progId="Equation.DSMT4">
                  <p:embed/>
                  <p:pic>
                    <p:nvPicPr>
                      <p:cNvPr id="37" name="Object 11">
                        <a:extLst>
                          <a:ext uri="{FF2B5EF4-FFF2-40B4-BE49-F238E27FC236}">
                            <a16:creationId xmlns:a16="http://schemas.microsoft.com/office/drawing/2014/main" id="{DE335CF5-3580-433E-9ABB-4D40B236609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grayscl/>
                        <a:biLevel thresh="50000"/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7500" y="559352"/>
                        <a:ext cx="1778000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8" name="Object 12">
            <a:extLst>
              <a:ext uri="{FF2B5EF4-FFF2-40B4-BE49-F238E27FC236}">
                <a16:creationId xmlns:a16="http://schemas.microsoft.com/office/drawing/2014/main" id="{24B1DFFA-4412-4C45-8A21-AFD1601FBBD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33843712"/>
              </p:ext>
            </p:extLst>
          </p:nvPr>
        </p:nvGraphicFramePr>
        <p:xfrm>
          <a:off x="1204899" y="1050066"/>
          <a:ext cx="29337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804" name="Equation" r:id="rId14" imgW="2933640" imgH="393480" progId="Equation.DSMT4">
                  <p:embed/>
                </p:oleObj>
              </mc:Choice>
              <mc:Fallback>
                <p:oleObj name="Equation" r:id="rId14" imgW="2933640" imgH="393480" progId="Equation.DSMT4">
                  <p:embed/>
                  <p:pic>
                    <p:nvPicPr>
                      <p:cNvPr id="38" name="Object 12">
                        <a:extLst>
                          <a:ext uri="{FF2B5EF4-FFF2-40B4-BE49-F238E27FC236}">
                            <a16:creationId xmlns:a16="http://schemas.microsoft.com/office/drawing/2014/main" id="{6ECF2524-78C6-42DC-94C7-E7AC647F232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grayscl/>
                        <a:biLevel thresh="50000"/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04899" y="1050066"/>
                        <a:ext cx="2933700" cy="393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9" name="Text Box 13">
            <a:extLst>
              <a:ext uri="{FF2B5EF4-FFF2-40B4-BE49-F238E27FC236}">
                <a16:creationId xmlns:a16="http://schemas.microsoft.com/office/drawing/2014/main" id="{F3AFFC33-AD85-4985-9EC8-3BFE785C97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6359" y="1629959"/>
            <a:ext cx="374974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zh-CN" altLang="en-US" sz="2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解</a:t>
            </a:r>
            <a:r>
              <a:rPr kumimoji="1" lang="en-US" altLang="zh-CN" sz="2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已知二平面的法向量为</a:t>
            </a:r>
          </a:p>
        </p:txBody>
      </p:sp>
      <p:sp>
        <p:nvSpPr>
          <p:cNvPr id="110" name="Text Box 14">
            <a:extLst>
              <a:ext uri="{FF2B5EF4-FFF2-40B4-BE49-F238E27FC236}">
                <a16:creationId xmlns:a16="http://schemas.microsoft.com/office/drawing/2014/main" id="{652FA7F2-F15D-4F5A-80BD-DD47E24846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6359" y="2232362"/>
            <a:ext cx="303159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取所求平面的法向量 </a:t>
            </a:r>
          </a:p>
        </p:txBody>
      </p:sp>
      <p:sp>
        <p:nvSpPr>
          <p:cNvPr id="111" name="Text Box 15">
            <a:extLst>
              <a:ext uri="{FF2B5EF4-FFF2-40B4-BE49-F238E27FC236}">
                <a16:creationId xmlns:a16="http://schemas.microsoft.com/office/drawing/2014/main" id="{6ADAC263-53EC-4511-A29D-87D7945A4C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6359" y="3415049"/>
            <a:ext cx="264687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则所求平面方程为</a:t>
            </a:r>
          </a:p>
        </p:txBody>
      </p:sp>
      <p:sp>
        <p:nvSpPr>
          <p:cNvPr id="112" name="Text Box 16">
            <a:extLst>
              <a:ext uri="{FF2B5EF4-FFF2-40B4-BE49-F238E27FC236}">
                <a16:creationId xmlns:a16="http://schemas.microsoft.com/office/drawing/2014/main" id="{5BBC5C86-E485-4DCA-9837-4E8E128F11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0424" y="4463141"/>
            <a:ext cx="110799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化简得</a:t>
            </a:r>
          </a:p>
        </p:txBody>
      </p:sp>
      <p:grpSp>
        <p:nvGrpSpPr>
          <p:cNvPr id="113" name="Group 17">
            <a:extLst>
              <a:ext uri="{FF2B5EF4-FFF2-40B4-BE49-F238E27FC236}">
                <a16:creationId xmlns:a16="http://schemas.microsoft.com/office/drawing/2014/main" id="{7C69DEF2-B16D-4861-84A0-FF76CF3692AC}"/>
              </a:ext>
            </a:extLst>
          </p:cNvPr>
          <p:cNvGrpSpPr>
            <a:grpSpLocks/>
          </p:cNvGrpSpPr>
          <p:nvPr/>
        </p:nvGrpSpPr>
        <p:grpSpPr bwMode="auto">
          <a:xfrm>
            <a:off x="4113682" y="1695358"/>
            <a:ext cx="2011362" cy="431800"/>
            <a:chOff x="1126" y="1422"/>
            <a:chExt cx="1267" cy="272"/>
          </a:xfrm>
        </p:grpSpPr>
        <p:graphicFrame>
          <p:nvGraphicFramePr>
            <p:cNvPr id="114" name="Object 18">
              <a:extLst>
                <a:ext uri="{FF2B5EF4-FFF2-40B4-BE49-F238E27FC236}">
                  <a16:creationId xmlns:a16="http://schemas.microsoft.com/office/drawing/2014/main" id="{0EE7747F-A982-42EA-88E1-68943BDF20FC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188618872"/>
                </p:ext>
              </p:extLst>
            </p:nvPr>
          </p:nvGraphicFramePr>
          <p:xfrm>
            <a:off x="1177" y="1422"/>
            <a:ext cx="1216" cy="2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2805" name="Equation" r:id="rId16" imgW="1930320" imgH="431640" progId="Equation.DSMT4">
                    <p:embed/>
                  </p:oleObj>
                </mc:Choice>
                <mc:Fallback>
                  <p:oleObj name="Equation" r:id="rId16" imgW="1930320" imgH="431640" progId="Equation.DSMT4">
                    <p:embed/>
                    <p:pic>
                      <p:nvPicPr>
                        <p:cNvPr id="44" name="Object 18">
                          <a:extLst>
                            <a:ext uri="{FF2B5EF4-FFF2-40B4-BE49-F238E27FC236}">
                              <a16:creationId xmlns:a16="http://schemas.microsoft.com/office/drawing/2014/main" id="{0470AD81-3AB0-4BC3-8EF9-9A9F3785552B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77" y="1422"/>
                          <a:ext cx="1216" cy="27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5" name="Line 19">
              <a:extLst>
                <a:ext uri="{FF2B5EF4-FFF2-40B4-BE49-F238E27FC236}">
                  <a16:creationId xmlns:a16="http://schemas.microsoft.com/office/drawing/2014/main" id="{0F90EF22-B533-40BD-83D9-99FF1359460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26" y="1440"/>
              <a:ext cx="170" cy="0"/>
            </a:xfrm>
            <a:prstGeom prst="line">
              <a:avLst/>
            </a:prstGeom>
            <a:noFill/>
            <a:ln w="9525">
              <a:solidFill>
                <a:schemeClr val="tx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16" name="Group 20">
            <a:extLst>
              <a:ext uri="{FF2B5EF4-FFF2-40B4-BE49-F238E27FC236}">
                <a16:creationId xmlns:a16="http://schemas.microsoft.com/office/drawing/2014/main" id="{F8AA5D92-FC57-45BC-BEAA-6B03B177E90F}"/>
              </a:ext>
            </a:extLst>
          </p:cNvPr>
          <p:cNvGrpSpPr>
            <a:grpSpLocks/>
          </p:cNvGrpSpPr>
          <p:nvPr/>
        </p:nvGrpSpPr>
        <p:grpSpPr bwMode="auto">
          <a:xfrm>
            <a:off x="6206006" y="1675671"/>
            <a:ext cx="2209800" cy="431800"/>
            <a:chOff x="2703" y="1399"/>
            <a:chExt cx="1392" cy="272"/>
          </a:xfrm>
        </p:grpSpPr>
        <p:graphicFrame>
          <p:nvGraphicFramePr>
            <p:cNvPr id="117" name="Object 21">
              <a:extLst>
                <a:ext uri="{FF2B5EF4-FFF2-40B4-BE49-F238E27FC236}">
                  <a16:creationId xmlns:a16="http://schemas.microsoft.com/office/drawing/2014/main" id="{CC0858B0-85D9-421D-B7D8-4BD752805BEF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656596902"/>
                </p:ext>
              </p:extLst>
            </p:nvPr>
          </p:nvGraphicFramePr>
          <p:xfrm>
            <a:off x="2703" y="1399"/>
            <a:ext cx="1392" cy="2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2806" name="Equation" r:id="rId18" imgW="2209680" imgH="431640" progId="Equation.DSMT4">
                    <p:embed/>
                  </p:oleObj>
                </mc:Choice>
                <mc:Fallback>
                  <p:oleObj name="Equation" r:id="rId18" imgW="2209680" imgH="431640" progId="Equation.DSMT4">
                    <p:embed/>
                    <p:pic>
                      <p:nvPicPr>
                        <p:cNvPr id="47" name="Object 21">
                          <a:extLst>
                            <a:ext uri="{FF2B5EF4-FFF2-40B4-BE49-F238E27FC236}">
                              <a16:creationId xmlns:a16="http://schemas.microsoft.com/office/drawing/2014/main" id="{6B81BF99-C375-4485-A884-A5ACEE47D5F1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9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703" y="1399"/>
                          <a:ext cx="1392" cy="27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8" name="Line 22">
              <a:extLst>
                <a:ext uri="{FF2B5EF4-FFF2-40B4-BE49-F238E27FC236}">
                  <a16:creationId xmlns:a16="http://schemas.microsoft.com/office/drawing/2014/main" id="{2E93F8D1-9B82-4229-9944-926E36A01A0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18" y="1435"/>
              <a:ext cx="170" cy="0"/>
            </a:xfrm>
            <a:prstGeom prst="line">
              <a:avLst/>
            </a:prstGeom>
            <a:noFill/>
            <a:ln w="9525">
              <a:solidFill>
                <a:schemeClr val="tx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19" name="Group 23">
            <a:extLst>
              <a:ext uri="{FF2B5EF4-FFF2-40B4-BE49-F238E27FC236}">
                <a16:creationId xmlns:a16="http://schemas.microsoft.com/office/drawing/2014/main" id="{E5EC86CA-A706-4EF1-97FF-8837A0126CA8}"/>
              </a:ext>
            </a:extLst>
          </p:cNvPr>
          <p:cNvGrpSpPr>
            <a:grpSpLocks/>
          </p:cNvGrpSpPr>
          <p:nvPr/>
        </p:nvGrpSpPr>
        <p:grpSpPr bwMode="auto">
          <a:xfrm>
            <a:off x="1990359" y="2887999"/>
            <a:ext cx="1497012" cy="431800"/>
            <a:chOff x="1152" y="2452"/>
            <a:chExt cx="943" cy="272"/>
          </a:xfrm>
        </p:grpSpPr>
        <p:graphicFrame>
          <p:nvGraphicFramePr>
            <p:cNvPr id="120" name="Object 24">
              <a:extLst>
                <a:ext uri="{FF2B5EF4-FFF2-40B4-BE49-F238E27FC236}">
                  <a16:creationId xmlns:a16="http://schemas.microsoft.com/office/drawing/2014/main" id="{D65D6FD7-2873-4CF8-B852-5B241F090E27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174219089"/>
                </p:ext>
              </p:extLst>
            </p:nvPr>
          </p:nvGraphicFramePr>
          <p:xfrm>
            <a:off x="1183" y="2452"/>
            <a:ext cx="912" cy="2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2807" name="Equation" r:id="rId20" imgW="1447560" imgH="431640" progId="Equation.DSMT4">
                    <p:embed/>
                  </p:oleObj>
                </mc:Choice>
                <mc:Fallback>
                  <p:oleObj name="Equation" r:id="rId20" imgW="1447560" imgH="431640" progId="Equation.DSMT4">
                    <p:embed/>
                    <p:pic>
                      <p:nvPicPr>
                        <p:cNvPr id="50" name="Object 24">
                          <a:extLst>
                            <a:ext uri="{FF2B5EF4-FFF2-40B4-BE49-F238E27FC236}">
                              <a16:creationId xmlns:a16="http://schemas.microsoft.com/office/drawing/2014/main" id="{63EE45C8-1554-4653-AD10-BF3855575F7E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1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83" y="2452"/>
                          <a:ext cx="912" cy="272"/>
                        </a:xfrm>
                        <a:prstGeom prst="rect">
                          <a:avLst/>
                        </a:prstGeom>
                        <a:solidFill>
                          <a:srgbClr val="FFC000"/>
                        </a:solidFill>
                        <a:ln>
                          <a:noFill/>
                        </a:ln>
                        <a:effectLst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21" name="Line 25">
              <a:extLst>
                <a:ext uri="{FF2B5EF4-FFF2-40B4-BE49-F238E27FC236}">
                  <a16:creationId xmlns:a16="http://schemas.microsoft.com/office/drawing/2014/main" id="{24D924E3-A533-4895-85BD-B257715A511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52" y="2463"/>
              <a:ext cx="17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2" name="Line 26">
              <a:extLst>
                <a:ext uri="{FF2B5EF4-FFF2-40B4-BE49-F238E27FC236}">
                  <a16:creationId xmlns:a16="http://schemas.microsoft.com/office/drawing/2014/main" id="{B7EF841D-F256-4219-93E2-FFE468F4685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88" y="2463"/>
              <a:ext cx="17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3" name="Line 27">
              <a:extLst>
                <a:ext uri="{FF2B5EF4-FFF2-40B4-BE49-F238E27FC236}">
                  <a16:creationId xmlns:a16="http://schemas.microsoft.com/office/drawing/2014/main" id="{3DC12FC3-DAD5-4CA5-9890-C321C90C016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87" y="2463"/>
              <a:ext cx="17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24" name="矩形 123">
            <a:extLst>
              <a:ext uri="{FF2B5EF4-FFF2-40B4-BE49-F238E27FC236}">
                <a16:creationId xmlns:a16="http://schemas.microsoft.com/office/drawing/2014/main" id="{D9CF1B27-5EF3-487C-9327-075AE9B28BBA}"/>
              </a:ext>
            </a:extLst>
          </p:cNvPr>
          <p:cNvSpPr/>
          <p:nvPr/>
        </p:nvSpPr>
        <p:spPr>
          <a:xfrm>
            <a:off x="-5382" y="5288023"/>
            <a:ext cx="9144000" cy="4616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注：平面的法向量包含很多信息，一定要学会用叉积求之。</a:t>
            </a:r>
          </a:p>
        </p:txBody>
      </p:sp>
    </p:spTree>
    <p:extLst>
      <p:ext uri="{BB962C8B-B14F-4D97-AF65-F5344CB8AC3E}">
        <p14:creationId xmlns:p14="http://schemas.microsoft.com/office/powerpoint/2010/main" val="3239707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513"/>
    </mc:Choice>
    <mc:Fallback xmlns="">
      <p:transition advTm="45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" grpId="0" autoUpdateAnimBg="0"/>
      <p:bldP spid="110" grpId="0" build="p" autoUpdateAnimBg="0"/>
      <p:bldP spid="111" grpId="0" autoUpdateAnimBg="0"/>
      <p:bldP spid="112" grpId="0" autoUpdateAnimBg="0"/>
      <p:bldP spid="12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矩形: 圆角 106">
            <a:extLst>
              <a:ext uri="{FF2B5EF4-FFF2-40B4-BE49-F238E27FC236}">
                <a16:creationId xmlns:a16="http://schemas.microsoft.com/office/drawing/2014/main" id="{20C75B9F-C5B1-4F9E-968B-B50DEC0670C5}"/>
              </a:ext>
            </a:extLst>
          </p:cNvPr>
          <p:cNvSpPr/>
          <p:nvPr/>
        </p:nvSpPr>
        <p:spPr>
          <a:xfrm>
            <a:off x="13538" y="477725"/>
            <a:ext cx="9106161" cy="99214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algn="l">
              <a:lnSpc>
                <a:spcPct val="130000"/>
              </a:lnSpc>
            </a:pP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4D3D4B5-7882-47CE-A70C-6685185C2E02}"/>
              </a:ext>
            </a:extLst>
          </p:cNvPr>
          <p:cNvSpPr/>
          <p:nvPr/>
        </p:nvSpPr>
        <p:spPr>
          <a:xfrm>
            <a:off x="1" y="0"/>
            <a:ext cx="9143999" cy="428626"/>
          </a:xfrm>
          <a:prstGeom prst="rect">
            <a:avLst/>
          </a:prstGeom>
          <a:solidFill>
            <a:srgbClr val="2B6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2" name="灯片编号占位符 1">
            <a:extLst>
              <a:ext uri="{FF2B5EF4-FFF2-40B4-BE49-F238E27FC236}">
                <a16:creationId xmlns:a16="http://schemas.microsoft.com/office/drawing/2014/main" id="{D90A2D96-0F27-4527-9E96-4A411FF71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72404" y="6326970"/>
            <a:ext cx="856084" cy="457200"/>
          </a:xfrm>
        </p:spPr>
        <p:txBody>
          <a:bodyPr/>
          <a:lstStyle/>
          <a:p>
            <a:fld id="{F9F5586C-925A-4B27-9272-30BB710014DC}" type="slidenum">
              <a:rPr lang="en-US" altLang="zh-CN" smtClean="0"/>
              <a:t>18</a:t>
            </a:fld>
            <a:endParaRPr lang="en-US" altLang="zh-CN" dirty="0"/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B8828848-81B0-4D64-A876-F8D489099316}"/>
              </a:ext>
            </a:extLst>
          </p:cNvPr>
          <p:cNvSpPr/>
          <p:nvPr/>
        </p:nvSpPr>
        <p:spPr bwMode="auto">
          <a:xfrm>
            <a:off x="8544930" y="6447570"/>
            <a:ext cx="216000" cy="216000"/>
          </a:xfrm>
          <a:prstGeom prst="ellipse">
            <a:avLst/>
          </a:prstGeom>
          <a:solidFill>
            <a:srgbClr val="CC33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88D7B401-5DFE-4896-8189-713DFBF73ECD}"/>
              </a:ext>
            </a:extLst>
          </p:cNvPr>
          <p:cNvSpPr/>
          <p:nvPr/>
        </p:nvSpPr>
        <p:spPr>
          <a:xfrm>
            <a:off x="4303324" y="60950"/>
            <a:ext cx="2010113" cy="31314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B5FBF85A-5067-4A38-A612-02E603E1BFF1}"/>
              </a:ext>
            </a:extLst>
          </p:cNvPr>
          <p:cNvSpPr/>
          <p:nvPr/>
        </p:nvSpPr>
        <p:spPr>
          <a:xfrm>
            <a:off x="4303324" y="81477"/>
            <a:ext cx="1983176" cy="29109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altLang="zh-CN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6.2.1</a:t>
            </a:r>
            <a:r>
              <a:rPr lang="zh-CN" altLang="en-US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平面及其方程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66463592-0FDF-4D3E-9619-C3C31CD73405}"/>
              </a:ext>
            </a:extLst>
          </p:cNvPr>
          <p:cNvSpPr/>
          <p:nvPr/>
        </p:nvSpPr>
        <p:spPr>
          <a:xfrm>
            <a:off x="6337737" y="60950"/>
            <a:ext cx="2808899" cy="31314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39CF53CF-A85F-4D59-A95B-52DA4EB99053}"/>
              </a:ext>
            </a:extLst>
          </p:cNvPr>
          <p:cNvSpPr/>
          <p:nvPr/>
        </p:nvSpPr>
        <p:spPr>
          <a:xfrm>
            <a:off x="6001407" y="81477"/>
            <a:ext cx="3118293" cy="291093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altLang="zh-CN"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6.2.2</a:t>
            </a:r>
            <a:r>
              <a:rPr lang="zh-CN" altLang="en-US"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空间直线及其方程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B60BA64C-28ED-42E5-9493-150F42B44DB6}"/>
              </a:ext>
            </a:extLst>
          </p:cNvPr>
          <p:cNvSpPr/>
          <p:nvPr/>
        </p:nvSpPr>
        <p:spPr>
          <a:xfrm>
            <a:off x="13538" y="66032"/>
            <a:ext cx="3412834" cy="291093"/>
          </a:xfrm>
          <a:prstGeom prst="rect">
            <a:avLst/>
          </a:prstGeom>
          <a:solidFill>
            <a:srgbClr val="C00000"/>
          </a:solidFill>
          <a:ln w="19050">
            <a:solidFill>
              <a:srgbClr val="FFFF00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/>
          <a:lstStyle/>
          <a:p>
            <a:pPr algn="ctr">
              <a:defRPr/>
            </a:pPr>
            <a:r>
              <a:rPr lang="zh-CN" altLang="en-US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</a:t>
            </a:r>
            <a:r>
              <a:rPr lang="en-US" altLang="zh-CN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点到平面的距离和两平面的夹角    </a:t>
            </a:r>
          </a:p>
        </p:txBody>
      </p:sp>
      <p:graphicFrame>
        <p:nvGraphicFramePr>
          <p:cNvPr id="54" name="Object 2">
            <a:extLst>
              <a:ext uri="{FF2B5EF4-FFF2-40B4-BE49-F238E27FC236}">
                <a16:creationId xmlns:a16="http://schemas.microsoft.com/office/drawing/2014/main" id="{DEAE80EC-450B-45A7-8DF8-712A74D9B88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69523182"/>
              </p:ext>
            </p:extLst>
          </p:nvPr>
        </p:nvGraphicFramePr>
        <p:xfrm>
          <a:off x="3608641" y="3274147"/>
          <a:ext cx="18415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820" name="Equation" r:id="rId4" imgW="1841400" imgH="393480" progId="Equation.DSMT4">
                  <p:embed/>
                </p:oleObj>
              </mc:Choice>
              <mc:Fallback>
                <p:oleObj name="Equation" r:id="rId4" imgW="1841400" imgH="393480" progId="Equation.DSMT4">
                  <p:embed/>
                  <p:pic>
                    <p:nvPicPr>
                      <p:cNvPr id="54" name="Object 2">
                        <a:extLst>
                          <a:ext uri="{FF2B5EF4-FFF2-40B4-BE49-F238E27FC236}">
                            <a16:creationId xmlns:a16="http://schemas.microsoft.com/office/drawing/2014/main" id="{DEAE80EC-450B-45A7-8DF8-712A74D9B88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08641" y="3274147"/>
                        <a:ext cx="1841500" cy="393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" name="Object 3">
            <a:extLst>
              <a:ext uri="{FF2B5EF4-FFF2-40B4-BE49-F238E27FC236}">
                <a16:creationId xmlns:a16="http://schemas.microsoft.com/office/drawing/2014/main" id="{4EBA1378-5C8F-4200-8C73-C5F44477520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39871161"/>
              </p:ext>
            </p:extLst>
          </p:nvPr>
        </p:nvGraphicFramePr>
        <p:xfrm>
          <a:off x="2016762" y="4455589"/>
          <a:ext cx="4608513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821" name="Equation" r:id="rId6" imgW="4609800" imgH="393480" progId="Equation.DSMT4">
                  <p:embed/>
                </p:oleObj>
              </mc:Choice>
              <mc:Fallback>
                <p:oleObj name="Equation" r:id="rId6" imgW="4609800" imgH="393480" progId="Equation.DSMT4">
                  <p:embed/>
                  <p:pic>
                    <p:nvPicPr>
                      <p:cNvPr id="55" name="Object 3">
                        <a:extLst>
                          <a:ext uri="{FF2B5EF4-FFF2-40B4-BE49-F238E27FC236}">
                            <a16:creationId xmlns:a16="http://schemas.microsoft.com/office/drawing/2014/main" id="{4EBA1378-5C8F-4200-8C73-C5F44477520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16762" y="4455589"/>
                        <a:ext cx="4608513" cy="393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" name="Object 4">
            <a:extLst>
              <a:ext uri="{FF2B5EF4-FFF2-40B4-BE49-F238E27FC236}">
                <a16:creationId xmlns:a16="http://schemas.microsoft.com/office/drawing/2014/main" id="{E018C1DA-2422-4386-88D8-1099C4E5DD2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46146461"/>
              </p:ext>
            </p:extLst>
          </p:nvPr>
        </p:nvGraphicFramePr>
        <p:xfrm>
          <a:off x="2672016" y="5236297"/>
          <a:ext cx="26035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822" name="Equation" r:id="rId8" imgW="2603160" imgH="393480" progId="Equation.DSMT4">
                  <p:embed/>
                </p:oleObj>
              </mc:Choice>
              <mc:Fallback>
                <p:oleObj name="Equation" r:id="rId8" imgW="2603160" imgH="393480" progId="Equation.DSMT4">
                  <p:embed/>
                  <p:pic>
                    <p:nvPicPr>
                      <p:cNvPr id="56" name="Object 4">
                        <a:extLst>
                          <a:ext uri="{FF2B5EF4-FFF2-40B4-BE49-F238E27FC236}">
                            <a16:creationId xmlns:a16="http://schemas.microsoft.com/office/drawing/2014/main" id="{E018C1DA-2422-4386-88D8-1099C4E5DD2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72016" y="5236297"/>
                        <a:ext cx="2603500" cy="393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7" name="Rectangle 5">
            <a:extLst>
              <a:ext uri="{FF2B5EF4-FFF2-40B4-BE49-F238E27FC236}">
                <a16:creationId xmlns:a16="http://schemas.microsoft.com/office/drawing/2014/main" id="{654CD412-BD9C-4CC8-BF5E-707553A96BB7}"/>
              </a:ext>
            </a:extLst>
          </p:cNvPr>
          <p:cNvSpPr txBox="1">
            <a:spLocks noChangeArrowheads="1"/>
          </p:cNvSpPr>
          <p:nvPr/>
        </p:nvSpPr>
        <p:spPr>
          <a:xfrm>
            <a:off x="292773" y="510103"/>
            <a:ext cx="1011238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400" b="1" dirty="0">
                <a:solidFill>
                  <a:srgbClr val="7030A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例</a:t>
            </a:r>
            <a:r>
              <a:rPr lang="en-US" altLang="zh-CN" sz="2400" b="1" dirty="0">
                <a:solidFill>
                  <a:srgbClr val="7030A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5.</a:t>
            </a:r>
          </a:p>
        </p:txBody>
      </p:sp>
      <p:sp>
        <p:nvSpPr>
          <p:cNvPr id="58" name="Rectangle 6">
            <a:extLst>
              <a:ext uri="{FF2B5EF4-FFF2-40B4-BE49-F238E27FC236}">
                <a16:creationId xmlns:a16="http://schemas.microsoft.com/office/drawing/2014/main" id="{F8BE4F50-49FF-4A0F-80F7-C1E787D87D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58283" y="523260"/>
            <a:ext cx="100027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求过点 </a:t>
            </a:r>
          </a:p>
        </p:txBody>
      </p:sp>
      <p:sp>
        <p:nvSpPr>
          <p:cNvPr id="87" name="Rectangle 7">
            <a:extLst>
              <a:ext uri="{FF2B5EF4-FFF2-40B4-BE49-F238E27FC236}">
                <a16:creationId xmlns:a16="http://schemas.microsoft.com/office/drawing/2014/main" id="{C37F7C11-F407-43C9-9DC6-DC4A394902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41083" y="523260"/>
            <a:ext cx="223138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kumimoji="1"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且垂直于二平面 </a:t>
            </a:r>
          </a:p>
        </p:txBody>
      </p:sp>
      <p:sp>
        <p:nvSpPr>
          <p:cNvPr id="88" name="Rectangle 8">
            <a:extLst>
              <a:ext uri="{FF2B5EF4-FFF2-40B4-BE49-F238E27FC236}">
                <a16:creationId xmlns:a16="http://schemas.microsoft.com/office/drawing/2014/main" id="{11603DF6-90B6-41CF-869B-14EB5459A1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98901" y="511201"/>
            <a:ext cx="38472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和 </a:t>
            </a:r>
          </a:p>
        </p:txBody>
      </p:sp>
      <p:sp>
        <p:nvSpPr>
          <p:cNvPr id="89" name="Rectangle 9">
            <a:extLst>
              <a:ext uri="{FF2B5EF4-FFF2-40B4-BE49-F238E27FC236}">
                <a16:creationId xmlns:a16="http://schemas.microsoft.com/office/drawing/2014/main" id="{CDD8B155-DC2E-4144-904D-B5120DCC7F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84718" y="1025701"/>
            <a:ext cx="19812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的平面方程</a:t>
            </a:r>
            <a:r>
              <a:rPr kumimoji="1"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graphicFrame>
        <p:nvGraphicFramePr>
          <p:cNvPr id="90" name="Object 10">
            <a:extLst>
              <a:ext uri="{FF2B5EF4-FFF2-40B4-BE49-F238E27FC236}">
                <a16:creationId xmlns:a16="http://schemas.microsoft.com/office/drawing/2014/main" id="{2360F0D2-2BBB-4407-B142-990043D5FAA1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2182220" y="521427"/>
          <a:ext cx="9271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823" name="Equation" r:id="rId10" imgW="927000" imgH="393480" progId="Equation.DSMT4">
                  <p:embed/>
                </p:oleObj>
              </mc:Choice>
              <mc:Fallback>
                <p:oleObj name="Equation" r:id="rId10" imgW="927000" imgH="393480" progId="Equation.DSMT4">
                  <p:embed/>
                  <p:pic>
                    <p:nvPicPr>
                      <p:cNvPr id="90" name="Object 10">
                        <a:extLst>
                          <a:ext uri="{FF2B5EF4-FFF2-40B4-BE49-F238E27FC236}">
                            <a16:creationId xmlns:a16="http://schemas.microsoft.com/office/drawing/2014/main" id="{2360F0D2-2BBB-4407-B142-990043D5FAA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82220" y="521427"/>
                        <a:ext cx="927100" cy="393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3" name="Object 11">
            <a:extLst>
              <a:ext uri="{FF2B5EF4-FFF2-40B4-BE49-F238E27FC236}">
                <a16:creationId xmlns:a16="http://schemas.microsoft.com/office/drawing/2014/main" id="{B0B80633-B3AB-461C-8AB4-23520C048F79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5397500" y="559352"/>
          <a:ext cx="17780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824" name="Equation" r:id="rId12" imgW="1777680" imgH="380880" progId="Equation.DSMT4">
                  <p:embed/>
                </p:oleObj>
              </mc:Choice>
              <mc:Fallback>
                <p:oleObj name="Equation" r:id="rId12" imgW="1777680" imgH="380880" progId="Equation.DSMT4">
                  <p:embed/>
                  <p:pic>
                    <p:nvPicPr>
                      <p:cNvPr id="103" name="Object 11">
                        <a:extLst>
                          <a:ext uri="{FF2B5EF4-FFF2-40B4-BE49-F238E27FC236}">
                            <a16:creationId xmlns:a16="http://schemas.microsoft.com/office/drawing/2014/main" id="{B0B80633-B3AB-461C-8AB4-23520C048F7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grayscl/>
                        <a:biLevel thresh="50000"/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7500" y="559352"/>
                        <a:ext cx="1778000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8" name="Object 12">
            <a:extLst>
              <a:ext uri="{FF2B5EF4-FFF2-40B4-BE49-F238E27FC236}">
                <a16:creationId xmlns:a16="http://schemas.microsoft.com/office/drawing/2014/main" id="{24B1DFFA-4412-4C45-8A21-AFD1601FBBD0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1204899" y="1050066"/>
          <a:ext cx="29337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825" name="Equation" r:id="rId14" imgW="2933640" imgH="393480" progId="Equation.DSMT4">
                  <p:embed/>
                </p:oleObj>
              </mc:Choice>
              <mc:Fallback>
                <p:oleObj name="Equation" r:id="rId14" imgW="2933640" imgH="393480" progId="Equation.DSMT4">
                  <p:embed/>
                  <p:pic>
                    <p:nvPicPr>
                      <p:cNvPr id="108" name="Object 12">
                        <a:extLst>
                          <a:ext uri="{FF2B5EF4-FFF2-40B4-BE49-F238E27FC236}">
                            <a16:creationId xmlns:a16="http://schemas.microsoft.com/office/drawing/2014/main" id="{24B1DFFA-4412-4C45-8A21-AFD1601FBBD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grayscl/>
                        <a:biLevel thresh="50000"/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04899" y="1050066"/>
                        <a:ext cx="2933700" cy="393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9" name="Text Box 13">
            <a:extLst>
              <a:ext uri="{FF2B5EF4-FFF2-40B4-BE49-F238E27FC236}">
                <a16:creationId xmlns:a16="http://schemas.microsoft.com/office/drawing/2014/main" id="{F3AFFC33-AD85-4985-9EC8-3BFE785C97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1741" y="2016107"/>
            <a:ext cx="374974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zh-CN" altLang="en-US" sz="2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解</a:t>
            </a:r>
            <a:r>
              <a:rPr kumimoji="1" lang="en-US" altLang="zh-CN" sz="2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已知二平面的法向量为</a:t>
            </a:r>
          </a:p>
        </p:txBody>
      </p:sp>
      <p:sp>
        <p:nvSpPr>
          <p:cNvPr id="110" name="Text Box 14">
            <a:extLst>
              <a:ext uri="{FF2B5EF4-FFF2-40B4-BE49-F238E27FC236}">
                <a16:creationId xmlns:a16="http://schemas.microsoft.com/office/drawing/2014/main" id="{652FA7F2-F15D-4F5A-80BD-DD47E24846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1741" y="2618510"/>
            <a:ext cx="303159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取所求平面的法向量 </a:t>
            </a:r>
          </a:p>
        </p:txBody>
      </p:sp>
      <p:sp>
        <p:nvSpPr>
          <p:cNvPr id="111" name="Text Box 15">
            <a:extLst>
              <a:ext uri="{FF2B5EF4-FFF2-40B4-BE49-F238E27FC236}">
                <a16:creationId xmlns:a16="http://schemas.microsoft.com/office/drawing/2014/main" id="{6ADAC263-53EC-4511-A29D-87D7945A4C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1741" y="3801197"/>
            <a:ext cx="264687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则所求平面方程为</a:t>
            </a:r>
          </a:p>
        </p:txBody>
      </p:sp>
      <p:sp>
        <p:nvSpPr>
          <p:cNvPr id="112" name="Text Box 16">
            <a:extLst>
              <a:ext uri="{FF2B5EF4-FFF2-40B4-BE49-F238E27FC236}">
                <a16:creationId xmlns:a16="http://schemas.microsoft.com/office/drawing/2014/main" id="{5BBC5C86-E485-4DCA-9837-4E8E128F11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5806" y="4849289"/>
            <a:ext cx="110799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化简得</a:t>
            </a:r>
          </a:p>
        </p:txBody>
      </p:sp>
      <p:grpSp>
        <p:nvGrpSpPr>
          <p:cNvPr id="113" name="Group 17">
            <a:extLst>
              <a:ext uri="{FF2B5EF4-FFF2-40B4-BE49-F238E27FC236}">
                <a16:creationId xmlns:a16="http://schemas.microsoft.com/office/drawing/2014/main" id="{7C69DEF2-B16D-4861-84A0-FF76CF3692AC}"/>
              </a:ext>
            </a:extLst>
          </p:cNvPr>
          <p:cNvGrpSpPr>
            <a:grpSpLocks/>
          </p:cNvGrpSpPr>
          <p:nvPr/>
        </p:nvGrpSpPr>
        <p:grpSpPr bwMode="auto">
          <a:xfrm>
            <a:off x="4119064" y="2081506"/>
            <a:ext cx="2011362" cy="431800"/>
            <a:chOff x="1126" y="1422"/>
            <a:chExt cx="1267" cy="272"/>
          </a:xfrm>
        </p:grpSpPr>
        <p:graphicFrame>
          <p:nvGraphicFramePr>
            <p:cNvPr id="114" name="Object 18">
              <a:extLst>
                <a:ext uri="{FF2B5EF4-FFF2-40B4-BE49-F238E27FC236}">
                  <a16:creationId xmlns:a16="http://schemas.microsoft.com/office/drawing/2014/main" id="{0EE7747F-A982-42EA-88E1-68943BDF20FC}"/>
                </a:ext>
              </a:extLst>
            </p:cNvPr>
            <p:cNvGraphicFramePr>
              <a:graphicFrameLocks noChangeAspect="1"/>
            </p:cNvGraphicFramePr>
            <p:nvPr>
              <p:extLst/>
            </p:nvPr>
          </p:nvGraphicFramePr>
          <p:xfrm>
            <a:off x="1177" y="1422"/>
            <a:ext cx="1216" cy="2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3826" name="Equation" r:id="rId16" imgW="1930320" imgH="431640" progId="Equation.DSMT4">
                    <p:embed/>
                  </p:oleObj>
                </mc:Choice>
                <mc:Fallback>
                  <p:oleObj name="Equation" r:id="rId16" imgW="1930320" imgH="431640" progId="Equation.DSMT4">
                    <p:embed/>
                    <p:pic>
                      <p:nvPicPr>
                        <p:cNvPr id="114" name="Object 18">
                          <a:extLst>
                            <a:ext uri="{FF2B5EF4-FFF2-40B4-BE49-F238E27FC236}">
                              <a16:creationId xmlns:a16="http://schemas.microsoft.com/office/drawing/2014/main" id="{0EE7747F-A982-42EA-88E1-68943BDF20F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77" y="1422"/>
                          <a:ext cx="1216" cy="27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5" name="Line 19">
              <a:extLst>
                <a:ext uri="{FF2B5EF4-FFF2-40B4-BE49-F238E27FC236}">
                  <a16:creationId xmlns:a16="http://schemas.microsoft.com/office/drawing/2014/main" id="{0F90EF22-B533-40BD-83D9-99FF1359460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26" y="1440"/>
              <a:ext cx="170" cy="0"/>
            </a:xfrm>
            <a:prstGeom prst="line">
              <a:avLst/>
            </a:prstGeom>
            <a:noFill/>
            <a:ln w="9525">
              <a:solidFill>
                <a:schemeClr val="tx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16" name="Group 20">
            <a:extLst>
              <a:ext uri="{FF2B5EF4-FFF2-40B4-BE49-F238E27FC236}">
                <a16:creationId xmlns:a16="http://schemas.microsoft.com/office/drawing/2014/main" id="{F8AA5D92-FC57-45BC-BEAA-6B03B177E90F}"/>
              </a:ext>
            </a:extLst>
          </p:cNvPr>
          <p:cNvGrpSpPr>
            <a:grpSpLocks/>
          </p:cNvGrpSpPr>
          <p:nvPr/>
        </p:nvGrpSpPr>
        <p:grpSpPr bwMode="auto">
          <a:xfrm>
            <a:off x="6211388" y="2061819"/>
            <a:ext cx="2209800" cy="431800"/>
            <a:chOff x="2703" y="1399"/>
            <a:chExt cx="1392" cy="272"/>
          </a:xfrm>
        </p:grpSpPr>
        <p:graphicFrame>
          <p:nvGraphicFramePr>
            <p:cNvPr id="117" name="Object 21">
              <a:extLst>
                <a:ext uri="{FF2B5EF4-FFF2-40B4-BE49-F238E27FC236}">
                  <a16:creationId xmlns:a16="http://schemas.microsoft.com/office/drawing/2014/main" id="{CC0858B0-85D9-421D-B7D8-4BD752805BEF}"/>
                </a:ext>
              </a:extLst>
            </p:cNvPr>
            <p:cNvGraphicFramePr>
              <a:graphicFrameLocks noChangeAspect="1"/>
            </p:cNvGraphicFramePr>
            <p:nvPr>
              <p:extLst/>
            </p:nvPr>
          </p:nvGraphicFramePr>
          <p:xfrm>
            <a:off x="2703" y="1399"/>
            <a:ext cx="1392" cy="2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3827" name="Equation" r:id="rId18" imgW="2209680" imgH="431640" progId="Equation.DSMT4">
                    <p:embed/>
                  </p:oleObj>
                </mc:Choice>
                <mc:Fallback>
                  <p:oleObj name="Equation" r:id="rId18" imgW="2209680" imgH="431640" progId="Equation.DSMT4">
                    <p:embed/>
                    <p:pic>
                      <p:nvPicPr>
                        <p:cNvPr id="117" name="Object 21">
                          <a:extLst>
                            <a:ext uri="{FF2B5EF4-FFF2-40B4-BE49-F238E27FC236}">
                              <a16:creationId xmlns:a16="http://schemas.microsoft.com/office/drawing/2014/main" id="{CC0858B0-85D9-421D-B7D8-4BD752805BEF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9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703" y="1399"/>
                          <a:ext cx="1392" cy="27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8" name="Line 22">
              <a:extLst>
                <a:ext uri="{FF2B5EF4-FFF2-40B4-BE49-F238E27FC236}">
                  <a16:creationId xmlns:a16="http://schemas.microsoft.com/office/drawing/2014/main" id="{2E93F8D1-9B82-4229-9944-926E36A01A0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18" y="1435"/>
              <a:ext cx="170" cy="0"/>
            </a:xfrm>
            <a:prstGeom prst="line">
              <a:avLst/>
            </a:prstGeom>
            <a:noFill/>
            <a:ln w="9525">
              <a:solidFill>
                <a:schemeClr val="tx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19" name="Group 23">
            <a:extLst>
              <a:ext uri="{FF2B5EF4-FFF2-40B4-BE49-F238E27FC236}">
                <a16:creationId xmlns:a16="http://schemas.microsoft.com/office/drawing/2014/main" id="{E5EC86CA-A706-4EF1-97FF-8837A0126CA8}"/>
              </a:ext>
            </a:extLst>
          </p:cNvPr>
          <p:cNvGrpSpPr>
            <a:grpSpLocks/>
          </p:cNvGrpSpPr>
          <p:nvPr/>
        </p:nvGrpSpPr>
        <p:grpSpPr bwMode="auto">
          <a:xfrm>
            <a:off x="1995741" y="3274147"/>
            <a:ext cx="1497012" cy="431800"/>
            <a:chOff x="1152" y="2452"/>
            <a:chExt cx="943" cy="272"/>
          </a:xfrm>
        </p:grpSpPr>
        <p:graphicFrame>
          <p:nvGraphicFramePr>
            <p:cNvPr id="120" name="Object 24">
              <a:extLst>
                <a:ext uri="{FF2B5EF4-FFF2-40B4-BE49-F238E27FC236}">
                  <a16:creationId xmlns:a16="http://schemas.microsoft.com/office/drawing/2014/main" id="{D65D6FD7-2873-4CF8-B852-5B241F090E27}"/>
                </a:ext>
              </a:extLst>
            </p:cNvPr>
            <p:cNvGraphicFramePr>
              <a:graphicFrameLocks noChangeAspect="1"/>
            </p:cNvGraphicFramePr>
            <p:nvPr>
              <p:extLst/>
            </p:nvPr>
          </p:nvGraphicFramePr>
          <p:xfrm>
            <a:off x="1183" y="2452"/>
            <a:ext cx="912" cy="2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3828" name="Equation" r:id="rId20" imgW="1447560" imgH="431640" progId="Equation.DSMT4">
                    <p:embed/>
                  </p:oleObj>
                </mc:Choice>
                <mc:Fallback>
                  <p:oleObj name="Equation" r:id="rId20" imgW="1447560" imgH="431640" progId="Equation.DSMT4">
                    <p:embed/>
                    <p:pic>
                      <p:nvPicPr>
                        <p:cNvPr id="120" name="Object 24">
                          <a:extLst>
                            <a:ext uri="{FF2B5EF4-FFF2-40B4-BE49-F238E27FC236}">
                              <a16:creationId xmlns:a16="http://schemas.microsoft.com/office/drawing/2014/main" id="{D65D6FD7-2873-4CF8-B852-5B241F090E27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1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83" y="2452"/>
                          <a:ext cx="912" cy="272"/>
                        </a:xfrm>
                        <a:prstGeom prst="rect">
                          <a:avLst/>
                        </a:prstGeom>
                        <a:solidFill>
                          <a:srgbClr val="FFC000"/>
                        </a:solidFill>
                        <a:ln>
                          <a:noFill/>
                        </a:ln>
                        <a:effectLst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21" name="Line 25">
              <a:extLst>
                <a:ext uri="{FF2B5EF4-FFF2-40B4-BE49-F238E27FC236}">
                  <a16:creationId xmlns:a16="http://schemas.microsoft.com/office/drawing/2014/main" id="{24D924E3-A533-4895-85BD-B257715A511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52" y="2463"/>
              <a:ext cx="17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2" name="Line 26">
              <a:extLst>
                <a:ext uri="{FF2B5EF4-FFF2-40B4-BE49-F238E27FC236}">
                  <a16:creationId xmlns:a16="http://schemas.microsoft.com/office/drawing/2014/main" id="{B7EF841D-F256-4219-93E2-FFE468F4685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88" y="2463"/>
              <a:ext cx="17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3" name="Line 27">
              <a:extLst>
                <a:ext uri="{FF2B5EF4-FFF2-40B4-BE49-F238E27FC236}">
                  <a16:creationId xmlns:a16="http://schemas.microsoft.com/office/drawing/2014/main" id="{3DC12FC3-DAD5-4CA5-9890-C321C90C016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87" y="2463"/>
              <a:ext cx="17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24" name="矩形 123">
            <a:extLst>
              <a:ext uri="{FF2B5EF4-FFF2-40B4-BE49-F238E27FC236}">
                <a16:creationId xmlns:a16="http://schemas.microsoft.com/office/drawing/2014/main" id="{D9CF1B27-5EF3-487C-9327-075AE9B28BBA}"/>
              </a:ext>
            </a:extLst>
          </p:cNvPr>
          <p:cNvSpPr/>
          <p:nvPr/>
        </p:nvSpPr>
        <p:spPr>
          <a:xfrm>
            <a:off x="0" y="5674171"/>
            <a:ext cx="9144000" cy="4616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注：平面的法向量包含很多信息，一定要学会用叉积求之。</a:t>
            </a:r>
          </a:p>
        </p:txBody>
      </p:sp>
      <p:sp>
        <p:nvSpPr>
          <p:cNvPr id="38" name="TextBox 97">
            <a:extLst>
              <a:ext uri="{FF2B5EF4-FFF2-40B4-BE49-F238E27FC236}">
                <a16:creationId xmlns:a16="http://schemas.microsoft.com/office/drawing/2014/main" id="{D10ECD97-1EB2-4B9C-AE0C-CE51D477C738}"/>
              </a:ext>
            </a:extLst>
          </p:cNvPr>
          <p:cNvSpPr txBox="1"/>
          <p:nvPr/>
        </p:nvSpPr>
        <p:spPr bwMode="auto">
          <a:xfrm>
            <a:off x="13538" y="1498456"/>
            <a:ext cx="3749744" cy="461665"/>
          </a:xfrm>
          <a:prstGeom prst="rect">
            <a:avLst/>
          </a:prstGeom>
          <a:solidFill>
            <a:srgbClr val="FFFF00"/>
          </a:solidFill>
          <a:ln w="28575">
            <a:solidFill>
              <a:srgbClr val="FF0000"/>
            </a:solidFill>
          </a:ln>
          <a:extLst/>
        </p:spPr>
        <p:txBody>
          <a:bodyPr wrap="none" rtlCol="0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请先尝试做一下这个题。</a:t>
            </a:r>
            <a:r>
              <a:rPr kumimoji="1"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kumimoji="1"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530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513"/>
    </mc:Choice>
    <mc:Fallback xmlns="">
      <p:transition advTm="45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" grpId="0" autoUpdateAnimBg="0"/>
      <p:bldP spid="110" grpId="0" build="p" autoUpdateAnimBg="0"/>
      <p:bldP spid="111" grpId="0" autoUpdateAnimBg="0"/>
      <p:bldP spid="112" grpId="0" autoUpdateAnimBg="0"/>
      <p:bldP spid="12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矩形: 圆角 106">
            <a:extLst>
              <a:ext uri="{FF2B5EF4-FFF2-40B4-BE49-F238E27FC236}">
                <a16:creationId xmlns:a16="http://schemas.microsoft.com/office/drawing/2014/main" id="{20C75B9F-C5B1-4F9E-968B-B50DEC0670C5}"/>
              </a:ext>
            </a:extLst>
          </p:cNvPr>
          <p:cNvSpPr/>
          <p:nvPr/>
        </p:nvSpPr>
        <p:spPr>
          <a:xfrm>
            <a:off x="13538" y="477725"/>
            <a:ext cx="9106161" cy="99214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algn="l">
              <a:lnSpc>
                <a:spcPct val="130000"/>
              </a:lnSpc>
            </a:pP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4D3D4B5-7882-47CE-A70C-6685185C2E02}"/>
              </a:ext>
            </a:extLst>
          </p:cNvPr>
          <p:cNvSpPr/>
          <p:nvPr/>
        </p:nvSpPr>
        <p:spPr>
          <a:xfrm>
            <a:off x="1" y="0"/>
            <a:ext cx="9143999" cy="428626"/>
          </a:xfrm>
          <a:prstGeom prst="rect">
            <a:avLst/>
          </a:prstGeom>
          <a:solidFill>
            <a:srgbClr val="2B6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2" name="灯片编号占位符 1">
            <a:extLst>
              <a:ext uri="{FF2B5EF4-FFF2-40B4-BE49-F238E27FC236}">
                <a16:creationId xmlns:a16="http://schemas.microsoft.com/office/drawing/2014/main" id="{D90A2D96-0F27-4527-9E96-4A411FF71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72404" y="6326970"/>
            <a:ext cx="856084" cy="457200"/>
          </a:xfrm>
        </p:spPr>
        <p:txBody>
          <a:bodyPr/>
          <a:lstStyle/>
          <a:p>
            <a:fld id="{F9F5586C-925A-4B27-9272-30BB710014DC}" type="slidenum">
              <a:rPr lang="en-US" altLang="zh-CN" smtClean="0"/>
              <a:t>19</a:t>
            </a:fld>
            <a:endParaRPr lang="en-US" altLang="zh-CN" dirty="0"/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B8828848-81B0-4D64-A876-F8D489099316}"/>
              </a:ext>
            </a:extLst>
          </p:cNvPr>
          <p:cNvSpPr/>
          <p:nvPr/>
        </p:nvSpPr>
        <p:spPr bwMode="auto">
          <a:xfrm>
            <a:off x="8544930" y="6447570"/>
            <a:ext cx="216000" cy="216000"/>
          </a:xfrm>
          <a:prstGeom prst="ellipse">
            <a:avLst/>
          </a:prstGeom>
          <a:solidFill>
            <a:srgbClr val="CC33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88D7B401-5DFE-4896-8189-713DFBF73ECD}"/>
              </a:ext>
            </a:extLst>
          </p:cNvPr>
          <p:cNvSpPr/>
          <p:nvPr/>
        </p:nvSpPr>
        <p:spPr>
          <a:xfrm>
            <a:off x="4303324" y="60950"/>
            <a:ext cx="2010113" cy="31314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B5FBF85A-5067-4A38-A612-02E603E1BFF1}"/>
              </a:ext>
            </a:extLst>
          </p:cNvPr>
          <p:cNvSpPr/>
          <p:nvPr/>
        </p:nvSpPr>
        <p:spPr>
          <a:xfrm>
            <a:off x="4303324" y="81477"/>
            <a:ext cx="1983176" cy="29109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altLang="zh-CN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6.2.1</a:t>
            </a:r>
            <a:r>
              <a:rPr lang="zh-CN" altLang="en-US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平面及其方程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66463592-0FDF-4D3E-9619-C3C31CD73405}"/>
              </a:ext>
            </a:extLst>
          </p:cNvPr>
          <p:cNvSpPr/>
          <p:nvPr/>
        </p:nvSpPr>
        <p:spPr>
          <a:xfrm>
            <a:off x="6337737" y="60950"/>
            <a:ext cx="2808899" cy="31314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39CF53CF-A85F-4D59-A95B-52DA4EB99053}"/>
              </a:ext>
            </a:extLst>
          </p:cNvPr>
          <p:cNvSpPr/>
          <p:nvPr/>
        </p:nvSpPr>
        <p:spPr>
          <a:xfrm>
            <a:off x="6001407" y="81477"/>
            <a:ext cx="3118293" cy="291093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altLang="zh-CN"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6.2.2</a:t>
            </a:r>
            <a:r>
              <a:rPr lang="zh-CN" altLang="en-US"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空间直线及其方程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B60BA64C-28ED-42E5-9493-150F42B44DB6}"/>
              </a:ext>
            </a:extLst>
          </p:cNvPr>
          <p:cNvSpPr/>
          <p:nvPr/>
        </p:nvSpPr>
        <p:spPr>
          <a:xfrm>
            <a:off x="13538" y="66032"/>
            <a:ext cx="3412834" cy="291093"/>
          </a:xfrm>
          <a:prstGeom prst="rect">
            <a:avLst/>
          </a:prstGeom>
          <a:solidFill>
            <a:srgbClr val="C00000"/>
          </a:solidFill>
          <a:ln w="19050">
            <a:solidFill>
              <a:srgbClr val="FFFF00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/>
          <a:lstStyle/>
          <a:p>
            <a:pPr algn="ctr">
              <a:defRPr/>
            </a:pPr>
            <a:r>
              <a:rPr lang="zh-CN" altLang="en-US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</a:t>
            </a:r>
            <a:r>
              <a:rPr lang="en-US" altLang="zh-CN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点到平面的距离和两平面的夹角    </a:t>
            </a:r>
          </a:p>
        </p:txBody>
      </p:sp>
      <p:sp>
        <p:nvSpPr>
          <p:cNvPr id="124" name="矩形 123">
            <a:extLst>
              <a:ext uri="{FF2B5EF4-FFF2-40B4-BE49-F238E27FC236}">
                <a16:creationId xmlns:a16="http://schemas.microsoft.com/office/drawing/2014/main" id="{D9CF1B27-5EF3-487C-9327-075AE9B28BBA}"/>
              </a:ext>
            </a:extLst>
          </p:cNvPr>
          <p:cNvSpPr/>
          <p:nvPr/>
        </p:nvSpPr>
        <p:spPr>
          <a:xfrm>
            <a:off x="0" y="5674171"/>
            <a:ext cx="9144000" cy="4616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注：这是一个应用题，能否选好合适的方程形式是关键。</a:t>
            </a:r>
          </a:p>
        </p:txBody>
      </p:sp>
      <p:sp>
        <p:nvSpPr>
          <p:cNvPr id="38" name="TextBox 97">
            <a:extLst>
              <a:ext uri="{FF2B5EF4-FFF2-40B4-BE49-F238E27FC236}">
                <a16:creationId xmlns:a16="http://schemas.microsoft.com/office/drawing/2014/main" id="{D10ECD97-1EB2-4B9C-AE0C-CE51D477C738}"/>
              </a:ext>
            </a:extLst>
          </p:cNvPr>
          <p:cNvSpPr txBox="1"/>
          <p:nvPr/>
        </p:nvSpPr>
        <p:spPr bwMode="auto">
          <a:xfrm>
            <a:off x="13538" y="1498456"/>
            <a:ext cx="3749744" cy="461665"/>
          </a:xfrm>
          <a:prstGeom prst="rect">
            <a:avLst/>
          </a:prstGeom>
          <a:solidFill>
            <a:srgbClr val="FFFF00"/>
          </a:solidFill>
          <a:ln w="28575">
            <a:solidFill>
              <a:srgbClr val="FF0000"/>
            </a:solidFill>
          </a:ln>
          <a:extLst/>
        </p:spPr>
        <p:txBody>
          <a:bodyPr wrap="none" rtlCol="0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请先尝试做一下这个题。</a:t>
            </a:r>
            <a:r>
              <a:rPr kumimoji="1"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kumimoji="1"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Text Box 4">
            <a:extLst>
              <a:ext uri="{FF2B5EF4-FFF2-40B4-BE49-F238E27FC236}">
                <a16:creationId xmlns:a16="http://schemas.microsoft.com/office/drawing/2014/main" id="{74716C70-4CCE-494F-B455-F3F946703B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48682" y="2136703"/>
            <a:ext cx="25146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设平面为</a:t>
            </a:r>
          </a:p>
        </p:txBody>
      </p:sp>
      <p:graphicFrame>
        <p:nvGraphicFramePr>
          <p:cNvPr id="40" name="Object 5">
            <a:extLst>
              <a:ext uri="{FF2B5EF4-FFF2-40B4-BE49-F238E27FC236}">
                <a16:creationId xmlns:a16="http://schemas.microsoft.com/office/drawing/2014/main" id="{7E34A9FC-74F1-43D8-B807-71779D9D2DB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0361485"/>
              </p:ext>
            </p:extLst>
          </p:nvPr>
        </p:nvGraphicFramePr>
        <p:xfrm>
          <a:off x="2747355" y="1937590"/>
          <a:ext cx="1981200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972" name="Equation" r:id="rId4" imgW="1981080" imgH="838080" progId="Equation.DSMT4">
                  <p:embed/>
                </p:oleObj>
              </mc:Choice>
              <mc:Fallback>
                <p:oleObj name="Equation" r:id="rId4" imgW="1981080" imgH="838080" progId="Equation.DSMT4">
                  <p:embed/>
                  <p:pic>
                    <p:nvPicPr>
                      <p:cNvPr id="29" name="Object 5">
                        <a:extLst>
                          <a:ext uri="{FF2B5EF4-FFF2-40B4-BE49-F238E27FC236}">
                            <a16:creationId xmlns:a16="http://schemas.microsoft.com/office/drawing/2014/main" id="{4D093094-DDF6-4181-92CF-C6DE5A61169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47355" y="1937590"/>
                        <a:ext cx="1981200" cy="838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1" name="Group 6">
            <a:extLst>
              <a:ext uri="{FF2B5EF4-FFF2-40B4-BE49-F238E27FC236}">
                <a16:creationId xmlns:a16="http://schemas.microsoft.com/office/drawing/2014/main" id="{D4F7356B-46DC-42C9-B01F-7537DED75F02}"/>
              </a:ext>
            </a:extLst>
          </p:cNvPr>
          <p:cNvGrpSpPr>
            <a:grpSpLocks/>
          </p:cNvGrpSpPr>
          <p:nvPr/>
        </p:nvGrpSpPr>
        <p:grpSpPr bwMode="auto">
          <a:xfrm>
            <a:off x="6449007" y="1474435"/>
            <a:ext cx="2590800" cy="2152650"/>
            <a:chOff x="1657" y="1321"/>
            <a:chExt cx="2974" cy="1910"/>
          </a:xfrm>
        </p:grpSpPr>
        <p:grpSp>
          <p:nvGrpSpPr>
            <p:cNvPr id="42" name="Group 7">
              <a:extLst>
                <a:ext uri="{FF2B5EF4-FFF2-40B4-BE49-F238E27FC236}">
                  <a16:creationId xmlns:a16="http://schemas.microsoft.com/office/drawing/2014/main" id="{485DAE7D-9569-45F1-A70A-3791FB98CFC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57" y="1321"/>
              <a:ext cx="2974" cy="1910"/>
              <a:chOff x="1657" y="1321"/>
              <a:chExt cx="2974" cy="1910"/>
            </a:xfrm>
          </p:grpSpPr>
          <p:sp>
            <p:nvSpPr>
              <p:cNvPr id="44" name="Line 8">
                <a:extLst>
                  <a:ext uri="{FF2B5EF4-FFF2-40B4-BE49-F238E27FC236}">
                    <a16:creationId xmlns:a16="http://schemas.microsoft.com/office/drawing/2014/main" id="{6300C944-FF7F-4172-977F-66325FCB07A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721836" flipH="1">
                <a:off x="1900" y="2592"/>
                <a:ext cx="624" cy="62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4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5" name="Line 9">
                <a:extLst>
                  <a:ext uri="{FF2B5EF4-FFF2-40B4-BE49-F238E27FC236}">
                    <a16:creationId xmlns:a16="http://schemas.microsoft.com/office/drawing/2014/main" id="{C0D8F423-3E20-4F5E-851A-EF8A3172DCF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592" y="1488"/>
                <a:ext cx="0" cy="117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4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6" name="Line 10">
                <a:extLst>
                  <a:ext uri="{FF2B5EF4-FFF2-40B4-BE49-F238E27FC236}">
                    <a16:creationId xmlns:a16="http://schemas.microsoft.com/office/drawing/2014/main" id="{432E24EF-C9FD-4AFF-BF3D-0C2B8A8A72A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592" y="2660"/>
                <a:ext cx="1868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triangle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4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graphicFrame>
            <p:nvGraphicFramePr>
              <p:cNvPr id="47" name="Object 11">
                <a:extLst>
                  <a:ext uri="{FF2B5EF4-FFF2-40B4-BE49-F238E27FC236}">
                    <a16:creationId xmlns:a16="http://schemas.microsoft.com/office/drawing/2014/main" id="{14325064-56B5-4BDC-A8A4-24F3887B04FD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657" y="3072"/>
              <a:ext cx="167" cy="159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74973" name="公式" r:id="rId6" imgW="266400" imgH="253800" progId="Equation.3">
                      <p:embed/>
                    </p:oleObj>
                  </mc:Choice>
                  <mc:Fallback>
                    <p:oleObj name="公式" r:id="rId6" imgW="266400" imgH="253800" progId="Equation.3">
                      <p:embed/>
                      <p:pic>
                        <p:nvPicPr>
                          <p:cNvPr id="36" name="Object 11">
                            <a:extLst>
                              <a:ext uri="{FF2B5EF4-FFF2-40B4-BE49-F238E27FC236}">
                                <a16:creationId xmlns:a16="http://schemas.microsoft.com/office/drawing/2014/main" id="{4863B141-B767-4863-BA45-458414AA59E0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657" y="3072"/>
                            <a:ext cx="167" cy="159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48" name="Object 12">
                <a:extLst>
                  <a:ext uri="{FF2B5EF4-FFF2-40B4-BE49-F238E27FC236}">
                    <a16:creationId xmlns:a16="http://schemas.microsoft.com/office/drawing/2014/main" id="{9E584957-A021-4E1B-8098-C77F883C984D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464" y="2592"/>
              <a:ext cx="167" cy="20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74974" name="公式" r:id="rId8" imgW="266400" imgH="330120" progId="Equation.3">
                      <p:embed/>
                    </p:oleObj>
                  </mc:Choice>
                  <mc:Fallback>
                    <p:oleObj name="公式" r:id="rId8" imgW="266400" imgH="330120" progId="Equation.3">
                      <p:embed/>
                      <p:pic>
                        <p:nvPicPr>
                          <p:cNvPr id="37" name="Object 12">
                            <a:extLst>
                              <a:ext uri="{FF2B5EF4-FFF2-40B4-BE49-F238E27FC236}">
                                <a16:creationId xmlns:a16="http://schemas.microsoft.com/office/drawing/2014/main" id="{FC817641-DBA1-4EBA-83FA-05146B49BDFF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464" y="2592"/>
                            <a:ext cx="167" cy="20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49" name="Object 13">
                <a:extLst>
                  <a:ext uri="{FF2B5EF4-FFF2-40B4-BE49-F238E27FC236}">
                    <a16:creationId xmlns:a16="http://schemas.microsoft.com/office/drawing/2014/main" id="{39B8F88D-7BFF-439F-8472-7BFB981D9D85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553" y="1321"/>
              <a:ext cx="135" cy="16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74975" name="公式" r:id="rId10" imgW="215640" imgH="266400" progId="Equation.3">
                      <p:embed/>
                    </p:oleObj>
                  </mc:Choice>
                  <mc:Fallback>
                    <p:oleObj name="公式" r:id="rId10" imgW="215640" imgH="266400" progId="Equation.3">
                      <p:embed/>
                      <p:pic>
                        <p:nvPicPr>
                          <p:cNvPr id="38" name="Object 13">
                            <a:extLst>
                              <a:ext uri="{FF2B5EF4-FFF2-40B4-BE49-F238E27FC236}">
                                <a16:creationId xmlns:a16="http://schemas.microsoft.com/office/drawing/2014/main" id="{BFE0418A-3C15-4D77-823B-F62725E3E7F8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1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553" y="1321"/>
                            <a:ext cx="135" cy="167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aphicFrame>
          <p:nvGraphicFramePr>
            <p:cNvPr id="43" name="Object 14">
              <a:extLst>
                <a:ext uri="{FF2B5EF4-FFF2-40B4-BE49-F238E27FC236}">
                  <a16:creationId xmlns:a16="http://schemas.microsoft.com/office/drawing/2014/main" id="{FB0F8153-AFC7-478C-85A6-4FA90A036F71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592" y="2673"/>
            <a:ext cx="144" cy="15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4976" name="公式" r:id="rId12" imgW="228600" imgH="253800" progId="Equation.3">
                    <p:embed/>
                  </p:oleObj>
                </mc:Choice>
                <mc:Fallback>
                  <p:oleObj name="公式" r:id="rId12" imgW="228600" imgH="253800" progId="Equation.3">
                    <p:embed/>
                    <p:pic>
                      <p:nvPicPr>
                        <p:cNvPr id="32" name="Object 14">
                          <a:extLst>
                            <a:ext uri="{FF2B5EF4-FFF2-40B4-BE49-F238E27FC236}">
                              <a16:creationId xmlns:a16="http://schemas.microsoft.com/office/drawing/2014/main" id="{C7022E4B-864D-4CA1-8AB0-D6FADC66D37F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92" y="2673"/>
                          <a:ext cx="144" cy="15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50" name="AutoShape 15">
            <a:extLst>
              <a:ext uri="{FF2B5EF4-FFF2-40B4-BE49-F238E27FC236}">
                <a16:creationId xmlns:a16="http://schemas.microsoft.com/office/drawing/2014/main" id="{6782F4DC-3B58-4F50-A683-53FBAFE5B137}"/>
              </a:ext>
            </a:extLst>
          </p:cNvPr>
          <p:cNvSpPr>
            <a:spLocks noChangeArrowheads="1"/>
          </p:cNvSpPr>
          <p:nvPr/>
        </p:nvSpPr>
        <p:spPr bwMode="auto">
          <a:xfrm rot="20874714">
            <a:off x="6714120" y="2007835"/>
            <a:ext cx="1639887" cy="1162050"/>
          </a:xfrm>
          <a:prstGeom prst="triangle">
            <a:avLst>
              <a:gd name="adj" fmla="val 41606"/>
            </a:avLst>
          </a:prstGeom>
          <a:solidFill>
            <a:schemeClr val="accent1">
              <a:alpha val="5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1" name="Object 16">
            <a:extLst>
              <a:ext uri="{FF2B5EF4-FFF2-40B4-BE49-F238E27FC236}">
                <a16:creationId xmlns:a16="http://schemas.microsoft.com/office/drawing/2014/main" id="{EB301086-1EB6-491A-858F-517044A3199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44177226"/>
              </p:ext>
            </p:extLst>
          </p:nvPr>
        </p:nvGraphicFramePr>
        <p:xfrm>
          <a:off x="1365317" y="3083607"/>
          <a:ext cx="1117600" cy="392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977" name="Equation" r:id="rId14" imgW="1117440" imgH="393480" progId="Equation.DSMT4">
                  <p:embed/>
                </p:oleObj>
              </mc:Choice>
              <mc:Fallback>
                <p:oleObj name="Equation" r:id="rId14" imgW="1117440" imgH="393480" progId="Equation.DSMT4">
                  <p:embed/>
                  <p:pic>
                    <p:nvPicPr>
                      <p:cNvPr id="40" name="Object 16">
                        <a:extLst>
                          <a:ext uri="{FF2B5EF4-FFF2-40B4-BE49-F238E27FC236}">
                            <a16:creationId xmlns:a16="http://schemas.microsoft.com/office/drawing/2014/main" id="{C8A90C18-DA71-468C-BC61-27CA81CC930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65317" y="3083607"/>
                        <a:ext cx="1117600" cy="3921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" name="Object 17">
            <a:extLst>
              <a:ext uri="{FF2B5EF4-FFF2-40B4-BE49-F238E27FC236}">
                <a16:creationId xmlns:a16="http://schemas.microsoft.com/office/drawing/2014/main" id="{E0D92976-51A5-4846-B40E-72919F90EC3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05978763"/>
              </p:ext>
            </p:extLst>
          </p:nvPr>
        </p:nvGraphicFramePr>
        <p:xfrm>
          <a:off x="2491901" y="2788889"/>
          <a:ext cx="2159000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978" name="Equation" r:id="rId16" imgW="2158920" imgH="838080" progId="Equation.DSMT4">
                  <p:embed/>
                </p:oleObj>
              </mc:Choice>
              <mc:Fallback>
                <p:oleObj name="Equation" r:id="rId16" imgW="2158920" imgH="838080" progId="Equation.DSMT4">
                  <p:embed/>
                  <p:pic>
                    <p:nvPicPr>
                      <p:cNvPr id="41" name="Object 17">
                        <a:extLst>
                          <a:ext uri="{FF2B5EF4-FFF2-40B4-BE49-F238E27FC236}">
                            <a16:creationId xmlns:a16="http://schemas.microsoft.com/office/drawing/2014/main" id="{B7309266-34EA-4A03-AAE0-E4E87DAF7BB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91901" y="2788889"/>
                        <a:ext cx="2159000" cy="838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" name="Text Box 18">
            <a:extLst>
              <a:ext uri="{FF2B5EF4-FFF2-40B4-BE49-F238E27FC236}">
                <a16:creationId xmlns:a16="http://schemas.microsoft.com/office/drawing/2014/main" id="{A911D8F3-B737-45BB-B75F-EACC0AA925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2955" y="3811067"/>
            <a:ext cx="5715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由所求平面与已知平面平行得</a:t>
            </a:r>
          </a:p>
        </p:txBody>
      </p:sp>
      <p:graphicFrame>
        <p:nvGraphicFramePr>
          <p:cNvPr id="59" name="Object 19">
            <a:extLst>
              <a:ext uri="{FF2B5EF4-FFF2-40B4-BE49-F238E27FC236}">
                <a16:creationId xmlns:a16="http://schemas.microsoft.com/office/drawing/2014/main" id="{35F402F8-A053-4526-A20D-2E9219EA8E6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92427201"/>
              </p:ext>
            </p:extLst>
          </p:nvPr>
        </p:nvGraphicFramePr>
        <p:xfrm>
          <a:off x="4692704" y="3348644"/>
          <a:ext cx="1714500" cy="1244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979" name="Equation" r:id="rId18" imgW="1714320" imgH="1244520" progId="Equation.DSMT4">
                  <p:embed/>
                </p:oleObj>
              </mc:Choice>
              <mc:Fallback>
                <p:oleObj name="Equation" r:id="rId18" imgW="1714320" imgH="1244520" progId="Equation.DSMT4">
                  <p:embed/>
                  <p:pic>
                    <p:nvPicPr>
                      <p:cNvPr id="43" name="Object 19">
                        <a:extLst>
                          <a:ext uri="{FF2B5EF4-FFF2-40B4-BE49-F238E27FC236}">
                            <a16:creationId xmlns:a16="http://schemas.microsoft.com/office/drawing/2014/main" id="{85FF7299-E942-4DF2-B2E9-C7ECA0F08E1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92704" y="3348644"/>
                        <a:ext cx="1714500" cy="1244600"/>
                      </a:xfrm>
                      <a:prstGeom prst="rect">
                        <a:avLst/>
                      </a:prstGeom>
                      <a:solidFill>
                        <a:srgbClr val="FFC000"/>
                      </a:solidFill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" name="Text Box 22">
            <a:extLst>
              <a:ext uri="{FF2B5EF4-FFF2-40B4-BE49-F238E27FC236}">
                <a16:creationId xmlns:a16="http://schemas.microsoft.com/office/drawing/2014/main" id="{4200157C-6699-44C7-B297-A23762998D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9812" y="2123604"/>
            <a:ext cx="8382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解：</a:t>
            </a:r>
          </a:p>
        </p:txBody>
      </p:sp>
      <p:sp>
        <p:nvSpPr>
          <p:cNvPr id="62" name="TextBox 20">
            <a:extLst>
              <a:ext uri="{FF2B5EF4-FFF2-40B4-BE49-F238E27FC236}">
                <a16:creationId xmlns:a16="http://schemas.microsoft.com/office/drawing/2014/main" id="{516D2C22-BDF6-4BEC-9D79-F7B522AFEB80}"/>
              </a:ext>
            </a:extLst>
          </p:cNvPr>
          <p:cNvSpPr txBox="1"/>
          <p:nvPr/>
        </p:nvSpPr>
        <p:spPr bwMode="auto">
          <a:xfrm>
            <a:off x="857204" y="449153"/>
            <a:ext cx="264687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rtlCol="0">
            <a:spAutoFit/>
          </a:bodyPr>
          <a:lstStyle/>
          <a:p>
            <a:pPr eaLnBrk="0" hangingPunct="0"/>
            <a:r>
              <a:rPr kumimoji="1" lang="zh-CN" altLang="en-US" sz="2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例</a:t>
            </a:r>
            <a:r>
              <a:rPr kumimoji="1" lang="en-US" altLang="zh-CN" sz="2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</a:t>
            </a: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求平行于平面</a:t>
            </a:r>
          </a:p>
        </p:txBody>
      </p:sp>
      <p:graphicFrame>
        <p:nvGraphicFramePr>
          <p:cNvPr id="63" name="对象 62">
            <a:extLst>
              <a:ext uri="{FF2B5EF4-FFF2-40B4-BE49-F238E27FC236}">
                <a16:creationId xmlns:a16="http://schemas.microsoft.com/office/drawing/2014/main" id="{4280676E-A4AC-439C-A7E6-6156E6208AB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6741890"/>
              </p:ext>
            </p:extLst>
          </p:nvPr>
        </p:nvGraphicFramePr>
        <p:xfrm>
          <a:off x="3420455" y="501080"/>
          <a:ext cx="2616200" cy="388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980" name="Equation" r:id="rId20" imgW="2616120" imgH="393480" progId="Equation.DSMT4">
                  <p:embed/>
                </p:oleObj>
              </mc:Choice>
              <mc:Fallback>
                <p:oleObj name="Equation" r:id="rId20" imgW="2616120" imgH="393480" progId="Equation.DSMT4">
                  <p:embed/>
                  <p:pic>
                    <p:nvPicPr>
                      <p:cNvPr id="47" name="对象 46">
                        <a:extLst>
                          <a:ext uri="{FF2B5EF4-FFF2-40B4-BE49-F238E27FC236}">
                            <a16:creationId xmlns:a16="http://schemas.microsoft.com/office/drawing/2014/main" id="{D533E766-140A-4ABE-9DAA-041B176273C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20455" y="501080"/>
                        <a:ext cx="2616200" cy="3889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4" name="TextBox 23">
            <a:extLst>
              <a:ext uri="{FF2B5EF4-FFF2-40B4-BE49-F238E27FC236}">
                <a16:creationId xmlns:a16="http://schemas.microsoft.com/office/drawing/2014/main" id="{7F712DE6-2801-4D0F-8586-11CFBE3897F4}"/>
              </a:ext>
            </a:extLst>
          </p:cNvPr>
          <p:cNvSpPr txBox="1"/>
          <p:nvPr/>
        </p:nvSpPr>
        <p:spPr bwMode="auto">
          <a:xfrm>
            <a:off x="6019382" y="417529"/>
            <a:ext cx="203132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rtlCol="0">
            <a:spAutoFit/>
          </a:bodyPr>
          <a:lstStyle/>
          <a:p>
            <a:pPr eaLnBrk="0" hangingPunct="0"/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而与第一卦限</a:t>
            </a:r>
          </a:p>
        </p:txBody>
      </p:sp>
      <p:sp>
        <p:nvSpPr>
          <p:cNvPr id="65" name="TextBox 24">
            <a:extLst>
              <a:ext uri="{FF2B5EF4-FFF2-40B4-BE49-F238E27FC236}">
                <a16:creationId xmlns:a16="http://schemas.microsoft.com/office/drawing/2014/main" id="{84D5C454-F4B6-4F9A-8ED1-299F1C0AA98C}"/>
              </a:ext>
            </a:extLst>
          </p:cNvPr>
          <p:cNvSpPr txBox="1"/>
          <p:nvPr/>
        </p:nvSpPr>
        <p:spPr bwMode="auto">
          <a:xfrm>
            <a:off x="246935" y="920259"/>
            <a:ext cx="703269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rtlCol="0">
            <a:spAutoFit/>
          </a:bodyPr>
          <a:lstStyle/>
          <a:p>
            <a:pPr eaLnBrk="0" hangingPunct="0"/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的三个坐标面所围成的四面体体积为 </a:t>
            </a:r>
            <a:r>
              <a:rPr kumimoji="1"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 </a:t>
            </a: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的平面方程</a:t>
            </a:r>
            <a:r>
              <a:rPr kumimoji="1"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kumimoji="1"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6" name="对象 65">
            <a:extLst>
              <a:ext uri="{FF2B5EF4-FFF2-40B4-BE49-F238E27FC236}">
                <a16:creationId xmlns:a16="http://schemas.microsoft.com/office/drawing/2014/main" id="{57F2432C-05D0-4D28-800F-09E41B038CF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63988158"/>
              </p:ext>
            </p:extLst>
          </p:nvPr>
        </p:nvGraphicFramePr>
        <p:xfrm>
          <a:off x="4940028" y="2166043"/>
          <a:ext cx="1587500" cy="474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981" name="Equation" r:id="rId22" imgW="1587240" imgH="482400" progId="Equation.DSMT4">
                  <p:embed/>
                </p:oleObj>
              </mc:Choice>
              <mc:Fallback>
                <p:oleObj name="Equation" r:id="rId22" imgW="1587240" imgH="482400" progId="Equation.DSMT4">
                  <p:embed/>
                  <p:pic>
                    <p:nvPicPr>
                      <p:cNvPr id="50" name="对象 49">
                        <a:extLst>
                          <a:ext uri="{FF2B5EF4-FFF2-40B4-BE49-F238E27FC236}">
                            <a16:creationId xmlns:a16="http://schemas.microsoft.com/office/drawing/2014/main" id="{484013B1-E992-405E-A1A3-08430A9FEA6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40028" y="2166043"/>
                        <a:ext cx="1587500" cy="4746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7" name="Object 2">
            <a:extLst>
              <a:ext uri="{FF2B5EF4-FFF2-40B4-BE49-F238E27FC236}">
                <a16:creationId xmlns:a16="http://schemas.microsoft.com/office/drawing/2014/main" id="{DC665EA3-58BD-4123-964D-2E5A23EA7DD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84486917"/>
              </p:ext>
            </p:extLst>
          </p:nvPr>
        </p:nvGraphicFramePr>
        <p:xfrm>
          <a:off x="1756755" y="4488175"/>
          <a:ext cx="1663700" cy="73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982" name="Equation" r:id="rId24" imgW="1663560" imgH="736560" progId="Equation.DSMT4">
                  <p:embed/>
                </p:oleObj>
              </mc:Choice>
              <mc:Fallback>
                <p:oleObj name="Equation" r:id="rId24" imgW="1663560" imgH="736560" progId="Equation.DSMT4">
                  <p:embed/>
                  <p:pic>
                    <p:nvPicPr>
                      <p:cNvPr id="2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6755" y="4488175"/>
                        <a:ext cx="1663700" cy="736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8" name="Text Box 3">
            <a:extLst>
              <a:ext uri="{FF2B5EF4-FFF2-40B4-BE49-F238E27FC236}">
                <a16:creationId xmlns:a16="http://schemas.microsoft.com/office/drawing/2014/main" id="{FE540B91-5FA3-4AA7-A7A4-F04383E331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9812" y="4688498"/>
            <a:ext cx="13716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/>
              <a:t>化简得</a:t>
            </a:r>
          </a:p>
        </p:txBody>
      </p:sp>
      <p:graphicFrame>
        <p:nvGraphicFramePr>
          <p:cNvPr id="69" name="Object 5">
            <a:extLst>
              <a:ext uri="{FF2B5EF4-FFF2-40B4-BE49-F238E27FC236}">
                <a16:creationId xmlns:a16="http://schemas.microsoft.com/office/drawing/2014/main" id="{0AAE5B79-275B-41D5-A99D-80CD6EC2979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25026127"/>
              </p:ext>
            </p:extLst>
          </p:nvPr>
        </p:nvGraphicFramePr>
        <p:xfrm>
          <a:off x="3504082" y="4744442"/>
          <a:ext cx="2019300" cy="36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983" name="Equation" r:id="rId26" imgW="2019240" imgH="368280" progId="Equation.DSMT4">
                  <p:embed/>
                </p:oleObj>
              </mc:Choice>
              <mc:Fallback>
                <p:oleObj name="Equation" r:id="rId26" imgW="2019240" imgH="368280" progId="Equation.DSMT4">
                  <p:embed/>
                  <p:pic>
                    <p:nvPicPr>
                      <p:cNvPr id="6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04082" y="4744442"/>
                        <a:ext cx="2019300" cy="368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0" name="Object 7">
            <a:extLst>
              <a:ext uri="{FF2B5EF4-FFF2-40B4-BE49-F238E27FC236}">
                <a16:creationId xmlns:a16="http://schemas.microsoft.com/office/drawing/2014/main" id="{754ED93C-CA76-47CC-B697-CD834ABF486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79722745"/>
              </p:ext>
            </p:extLst>
          </p:nvPr>
        </p:nvGraphicFramePr>
        <p:xfrm>
          <a:off x="5679095" y="4809770"/>
          <a:ext cx="12446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984" name="Equation" r:id="rId28" imgW="1244520" imgH="304560" progId="Equation.DSMT4">
                  <p:embed/>
                </p:oleObj>
              </mc:Choice>
              <mc:Fallback>
                <p:oleObj name="Equation" r:id="rId28" imgW="1244520" imgH="304560" progId="Equation.DSMT4">
                  <p:embed/>
                  <p:pic>
                    <p:nvPicPr>
                      <p:cNvPr id="7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79095" y="4809770"/>
                        <a:ext cx="1244600" cy="304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" name="Object 10">
            <a:extLst>
              <a:ext uri="{FF2B5EF4-FFF2-40B4-BE49-F238E27FC236}">
                <a16:creationId xmlns:a16="http://schemas.microsoft.com/office/drawing/2014/main" id="{C52F4E42-565E-4824-A6E6-F3878A3CB75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77302166"/>
              </p:ext>
            </p:extLst>
          </p:nvPr>
        </p:nvGraphicFramePr>
        <p:xfrm>
          <a:off x="7065253" y="4765408"/>
          <a:ext cx="990600" cy="36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985" name="Equation" r:id="rId30" imgW="990360" imgH="368280" progId="Equation.DSMT4">
                  <p:embed/>
                </p:oleObj>
              </mc:Choice>
              <mc:Fallback>
                <p:oleObj name="Equation" r:id="rId30" imgW="990360" imgH="368280" progId="Equation.DSMT4">
                  <p:embed/>
                  <p:pic>
                    <p:nvPicPr>
                      <p:cNvPr id="8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65253" y="4765408"/>
                        <a:ext cx="990600" cy="368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2" name="Object 16">
            <a:extLst>
              <a:ext uri="{FF2B5EF4-FFF2-40B4-BE49-F238E27FC236}">
                <a16:creationId xmlns:a16="http://schemas.microsoft.com/office/drawing/2014/main" id="{BA12117D-16B6-4065-939C-AF7A59A5053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51278512"/>
              </p:ext>
            </p:extLst>
          </p:nvPr>
        </p:nvGraphicFramePr>
        <p:xfrm>
          <a:off x="777508" y="5356926"/>
          <a:ext cx="3810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986" name="Equation" r:id="rId32" imgW="380880" imgH="253800" progId="Equation.DSMT4">
                  <p:embed/>
                </p:oleObj>
              </mc:Choice>
              <mc:Fallback>
                <p:oleObj name="Equation" r:id="rId32" imgW="380880" imgH="253800" progId="Equation.DSMT4">
                  <p:embed/>
                  <p:pic>
                    <p:nvPicPr>
                      <p:cNvPr id="14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7508" y="5356926"/>
                        <a:ext cx="381000" cy="254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3" name="Object 17">
            <a:extLst>
              <a:ext uri="{FF2B5EF4-FFF2-40B4-BE49-F238E27FC236}">
                <a16:creationId xmlns:a16="http://schemas.microsoft.com/office/drawing/2014/main" id="{78C1B65F-1011-4B51-AAF2-13E2044AE36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93634520"/>
              </p:ext>
            </p:extLst>
          </p:nvPr>
        </p:nvGraphicFramePr>
        <p:xfrm>
          <a:off x="1242405" y="5316122"/>
          <a:ext cx="2692400" cy="341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987" name="Equation" r:id="rId34" imgW="2692080" imgH="342720" progId="Equation.DSMT4">
                  <p:embed/>
                </p:oleObj>
              </mc:Choice>
              <mc:Fallback>
                <p:oleObj name="Equation" r:id="rId34" imgW="2692080" imgH="342720" progId="Equation.DSMT4">
                  <p:embed/>
                  <p:pic>
                    <p:nvPicPr>
                      <p:cNvPr id="15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42405" y="5316122"/>
                        <a:ext cx="2692400" cy="3413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4" name="Object 18">
            <a:extLst>
              <a:ext uri="{FF2B5EF4-FFF2-40B4-BE49-F238E27FC236}">
                <a16:creationId xmlns:a16="http://schemas.microsoft.com/office/drawing/2014/main" id="{57F82025-4B47-472B-A09D-1F2B54D14AB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45364956"/>
              </p:ext>
            </p:extLst>
          </p:nvPr>
        </p:nvGraphicFramePr>
        <p:xfrm>
          <a:off x="6691422" y="5303025"/>
          <a:ext cx="2209800" cy="392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988" name="Equation" r:id="rId36" imgW="2209680" imgH="393480" progId="Equation.DSMT4">
                  <p:embed/>
                </p:oleObj>
              </mc:Choice>
              <mc:Fallback>
                <p:oleObj name="Equation" r:id="rId36" imgW="2209680" imgH="393480" progId="Equation.DSMT4">
                  <p:embed/>
                  <p:pic>
                    <p:nvPicPr>
                      <p:cNvPr id="16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91422" y="5303025"/>
                        <a:ext cx="2209800" cy="3921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5" name="Text Box 19">
            <a:extLst>
              <a:ext uri="{FF2B5EF4-FFF2-40B4-BE49-F238E27FC236}">
                <a16:creationId xmlns:a16="http://schemas.microsoft.com/office/drawing/2014/main" id="{612D7C0C-EA82-4267-8A0E-4118A9A3F1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16995" y="5224775"/>
            <a:ext cx="31242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/>
              <a:t>故所求平面方程为</a:t>
            </a:r>
          </a:p>
        </p:txBody>
      </p:sp>
    </p:spTree>
    <p:extLst>
      <p:ext uri="{BB962C8B-B14F-4D97-AF65-F5344CB8AC3E}">
        <p14:creationId xmlns:p14="http://schemas.microsoft.com/office/powerpoint/2010/main" val="3210695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513"/>
    </mc:Choice>
    <mc:Fallback xmlns="">
      <p:transition advTm="45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000"/>
                            </p:stCondLst>
                            <p:childTnLst>
                              <p:par>
                                <p:cTn id="6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500"/>
                            </p:stCondLst>
                            <p:childTnLst>
                              <p:par>
                                <p:cTn id="6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"/>
                            </p:stCondLst>
                            <p:childTnLst>
                              <p:par>
                                <p:cTn id="7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4" grpId="0" animBg="1"/>
      <p:bldP spid="39" grpId="0" autoUpdateAnimBg="0"/>
      <p:bldP spid="50" grpId="0" animBg="1"/>
      <p:bldP spid="53" grpId="0" autoUpdateAnimBg="0"/>
      <p:bldP spid="61" grpId="0" autoUpdateAnimBg="0"/>
      <p:bldP spid="75" grpId="0" autoUpdateAnimBg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流程图: 数据 2"/>
          <p:cNvSpPr/>
          <p:nvPr/>
        </p:nvSpPr>
        <p:spPr>
          <a:xfrm rot="10800000">
            <a:off x="2920851" y="2139580"/>
            <a:ext cx="6243621" cy="1167971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-1" fmla="*/ 0 w 10000"/>
              <a:gd name="connsiteY0-2" fmla="*/ 10000 h 10000"/>
              <a:gd name="connsiteX1-3" fmla="*/ 2000 w 10000"/>
              <a:gd name="connsiteY1-4" fmla="*/ 0 h 10000"/>
              <a:gd name="connsiteX2-5" fmla="*/ 10000 w 10000"/>
              <a:gd name="connsiteY2-6" fmla="*/ 0 h 10000"/>
              <a:gd name="connsiteX3-7" fmla="*/ 8480 w 10000"/>
              <a:gd name="connsiteY3-8" fmla="*/ 10000 h 10000"/>
              <a:gd name="connsiteX4-9" fmla="*/ 0 w 10000"/>
              <a:gd name="connsiteY4-10" fmla="*/ 10000 h 10000"/>
              <a:gd name="connsiteX0-11" fmla="*/ 0 w 10000"/>
              <a:gd name="connsiteY0-12" fmla="*/ 10000 h 10000"/>
              <a:gd name="connsiteX1-13" fmla="*/ 2000 w 10000"/>
              <a:gd name="connsiteY1-14" fmla="*/ 0 h 10000"/>
              <a:gd name="connsiteX2-15" fmla="*/ 10000 w 10000"/>
              <a:gd name="connsiteY2-16" fmla="*/ 0 h 10000"/>
              <a:gd name="connsiteX3-17" fmla="*/ 8567 w 10000"/>
              <a:gd name="connsiteY3-18" fmla="*/ 10000 h 10000"/>
              <a:gd name="connsiteX4-19" fmla="*/ 0 w 10000"/>
              <a:gd name="connsiteY4-20" fmla="*/ 10000 h 10000"/>
              <a:gd name="connsiteX0-21" fmla="*/ 0 w 8030"/>
              <a:gd name="connsiteY0-22" fmla="*/ 10155 h 10155"/>
              <a:gd name="connsiteX1-23" fmla="*/ 30 w 8030"/>
              <a:gd name="connsiteY1-24" fmla="*/ 0 h 10155"/>
              <a:gd name="connsiteX2-25" fmla="*/ 8030 w 8030"/>
              <a:gd name="connsiteY2-26" fmla="*/ 0 h 10155"/>
              <a:gd name="connsiteX3-27" fmla="*/ 6597 w 8030"/>
              <a:gd name="connsiteY3-28" fmla="*/ 10000 h 10155"/>
              <a:gd name="connsiteX4-29" fmla="*/ 0 w 8030"/>
              <a:gd name="connsiteY4-30" fmla="*/ 10155 h 1015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8030" h="10155">
                <a:moveTo>
                  <a:pt x="0" y="10155"/>
                </a:moveTo>
                <a:lnTo>
                  <a:pt x="30" y="0"/>
                </a:lnTo>
                <a:lnTo>
                  <a:pt x="8030" y="0"/>
                </a:lnTo>
                <a:lnTo>
                  <a:pt x="6597" y="10000"/>
                </a:lnTo>
                <a:lnTo>
                  <a:pt x="0" y="10155"/>
                </a:lnTo>
                <a:close/>
              </a:path>
            </a:pathLst>
          </a:custGeom>
          <a:solidFill>
            <a:srgbClr val="2B6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" name="流程图: 数据 2"/>
          <p:cNvSpPr/>
          <p:nvPr/>
        </p:nvSpPr>
        <p:spPr>
          <a:xfrm rot="10800000">
            <a:off x="0" y="3726318"/>
            <a:ext cx="4688898" cy="115900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-1" fmla="*/ 0 w 10000"/>
              <a:gd name="connsiteY0-2" fmla="*/ 10000 h 10000"/>
              <a:gd name="connsiteX1-3" fmla="*/ 2000 w 10000"/>
              <a:gd name="connsiteY1-4" fmla="*/ 0 h 10000"/>
              <a:gd name="connsiteX2-5" fmla="*/ 10000 w 10000"/>
              <a:gd name="connsiteY2-6" fmla="*/ 0 h 10000"/>
              <a:gd name="connsiteX3-7" fmla="*/ 8480 w 10000"/>
              <a:gd name="connsiteY3-8" fmla="*/ 10000 h 10000"/>
              <a:gd name="connsiteX4-9" fmla="*/ 0 w 10000"/>
              <a:gd name="connsiteY4-10" fmla="*/ 10000 h 10000"/>
              <a:gd name="connsiteX0-11" fmla="*/ 0 w 10000"/>
              <a:gd name="connsiteY0-12" fmla="*/ 10000 h 10000"/>
              <a:gd name="connsiteX1-13" fmla="*/ 2000 w 10000"/>
              <a:gd name="connsiteY1-14" fmla="*/ 0 h 10000"/>
              <a:gd name="connsiteX2-15" fmla="*/ 10000 w 10000"/>
              <a:gd name="connsiteY2-16" fmla="*/ 0 h 10000"/>
              <a:gd name="connsiteX3-17" fmla="*/ 8567 w 10000"/>
              <a:gd name="connsiteY3-18" fmla="*/ 10000 h 10000"/>
              <a:gd name="connsiteX4-19" fmla="*/ 0 w 10000"/>
              <a:gd name="connsiteY4-20" fmla="*/ 10000 h 10000"/>
              <a:gd name="connsiteX0-21" fmla="*/ 0 w 8567"/>
              <a:gd name="connsiteY0-22" fmla="*/ 10077 h 10077"/>
              <a:gd name="connsiteX1-23" fmla="*/ 2000 w 8567"/>
              <a:gd name="connsiteY1-24" fmla="*/ 77 h 10077"/>
              <a:gd name="connsiteX2-25" fmla="*/ 7158 w 8567"/>
              <a:gd name="connsiteY2-26" fmla="*/ 0 h 10077"/>
              <a:gd name="connsiteX3-27" fmla="*/ 8567 w 8567"/>
              <a:gd name="connsiteY3-28" fmla="*/ 10077 h 10077"/>
              <a:gd name="connsiteX4-29" fmla="*/ 0 w 8567"/>
              <a:gd name="connsiteY4-30" fmla="*/ 10077 h 10077"/>
              <a:gd name="connsiteX0-31" fmla="*/ 0 w 8355"/>
              <a:gd name="connsiteY0-32" fmla="*/ 10000 h 10000"/>
              <a:gd name="connsiteX1-33" fmla="*/ 2335 w 8355"/>
              <a:gd name="connsiteY1-34" fmla="*/ 76 h 10000"/>
              <a:gd name="connsiteX2-35" fmla="*/ 8355 w 8355"/>
              <a:gd name="connsiteY2-36" fmla="*/ 0 h 10000"/>
              <a:gd name="connsiteX3-37" fmla="*/ 8286 w 8355"/>
              <a:gd name="connsiteY3-38" fmla="*/ 9846 h 10000"/>
              <a:gd name="connsiteX4-39" fmla="*/ 0 w 8355"/>
              <a:gd name="connsiteY4-40" fmla="*/ 10000 h 10000"/>
              <a:gd name="connsiteX0-41" fmla="*/ 0 w 10000"/>
              <a:gd name="connsiteY0-42" fmla="*/ 10000 h 10000"/>
              <a:gd name="connsiteX1-43" fmla="*/ 2795 w 10000"/>
              <a:gd name="connsiteY1-44" fmla="*/ 76 h 10000"/>
              <a:gd name="connsiteX2-45" fmla="*/ 10000 w 10000"/>
              <a:gd name="connsiteY2-46" fmla="*/ 0 h 10000"/>
              <a:gd name="connsiteX3-47" fmla="*/ 9993 w 10000"/>
              <a:gd name="connsiteY3-48" fmla="*/ 9846 h 10000"/>
              <a:gd name="connsiteX4-49" fmla="*/ 0 w 10000"/>
              <a:gd name="connsiteY4-50" fmla="*/ 10000 h 10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lnTo>
                  <a:pt x="2795" y="76"/>
                </a:lnTo>
                <a:lnTo>
                  <a:pt x="10000" y="0"/>
                </a:lnTo>
                <a:cubicBezTo>
                  <a:pt x="9998" y="3282"/>
                  <a:pt x="9995" y="6564"/>
                  <a:pt x="9993" y="9846"/>
                </a:cubicBezTo>
                <a:lnTo>
                  <a:pt x="0" y="10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" name="流程图: 数据 2"/>
          <p:cNvSpPr/>
          <p:nvPr/>
        </p:nvSpPr>
        <p:spPr>
          <a:xfrm rot="10800000">
            <a:off x="-16975" y="2624055"/>
            <a:ext cx="8035048" cy="1609889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-1" fmla="*/ 0 w 10000"/>
              <a:gd name="connsiteY0-2" fmla="*/ 10000 h 10000"/>
              <a:gd name="connsiteX1-3" fmla="*/ 2000 w 10000"/>
              <a:gd name="connsiteY1-4" fmla="*/ 0 h 10000"/>
              <a:gd name="connsiteX2-5" fmla="*/ 10000 w 10000"/>
              <a:gd name="connsiteY2-6" fmla="*/ 0 h 10000"/>
              <a:gd name="connsiteX3-7" fmla="*/ 8480 w 10000"/>
              <a:gd name="connsiteY3-8" fmla="*/ 10000 h 10000"/>
              <a:gd name="connsiteX4-9" fmla="*/ 0 w 10000"/>
              <a:gd name="connsiteY4-10" fmla="*/ 10000 h 10000"/>
              <a:gd name="connsiteX0-11" fmla="*/ 0 w 10000"/>
              <a:gd name="connsiteY0-12" fmla="*/ 10000 h 10000"/>
              <a:gd name="connsiteX1-13" fmla="*/ 2000 w 10000"/>
              <a:gd name="connsiteY1-14" fmla="*/ 0 h 10000"/>
              <a:gd name="connsiteX2-15" fmla="*/ 10000 w 10000"/>
              <a:gd name="connsiteY2-16" fmla="*/ 0 h 10000"/>
              <a:gd name="connsiteX3-17" fmla="*/ 8567 w 10000"/>
              <a:gd name="connsiteY3-18" fmla="*/ 10000 h 10000"/>
              <a:gd name="connsiteX4-19" fmla="*/ 0 w 10000"/>
              <a:gd name="connsiteY4-20" fmla="*/ 10000 h 10000"/>
              <a:gd name="connsiteX0-21" fmla="*/ 0 w 9178"/>
              <a:gd name="connsiteY0-22" fmla="*/ 10000 h 10000"/>
              <a:gd name="connsiteX1-23" fmla="*/ 1178 w 9178"/>
              <a:gd name="connsiteY1-24" fmla="*/ 0 h 10000"/>
              <a:gd name="connsiteX2-25" fmla="*/ 9178 w 9178"/>
              <a:gd name="connsiteY2-26" fmla="*/ 0 h 10000"/>
              <a:gd name="connsiteX3-27" fmla="*/ 7745 w 9178"/>
              <a:gd name="connsiteY3-28" fmla="*/ 10000 h 10000"/>
              <a:gd name="connsiteX4-29" fmla="*/ 0 w 9178"/>
              <a:gd name="connsiteY4-30" fmla="*/ 10000 h 10000"/>
              <a:gd name="connsiteX0-31" fmla="*/ 0 w 8474"/>
              <a:gd name="connsiteY0-32" fmla="*/ 10000 h 10000"/>
              <a:gd name="connsiteX1-33" fmla="*/ 1284 w 8474"/>
              <a:gd name="connsiteY1-34" fmla="*/ 0 h 10000"/>
              <a:gd name="connsiteX2-35" fmla="*/ 8474 w 8474"/>
              <a:gd name="connsiteY2-36" fmla="*/ 0 h 10000"/>
              <a:gd name="connsiteX3-37" fmla="*/ 8439 w 8474"/>
              <a:gd name="connsiteY3-38" fmla="*/ 10000 h 10000"/>
              <a:gd name="connsiteX4-39" fmla="*/ 0 w 8474"/>
              <a:gd name="connsiteY4-40" fmla="*/ 10000 h 10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8474" h="10000">
                <a:moveTo>
                  <a:pt x="0" y="10000"/>
                </a:moveTo>
                <a:lnTo>
                  <a:pt x="1284" y="0"/>
                </a:lnTo>
                <a:lnTo>
                  <a:pt x="8474" y="0"/>
                </a:lnTo>
                <a:cubicBezTo>
                  <a:pt x="8462" y="3333"/>
                  <a:pt x="8451" y="6667"/>
                  <a:pt x="8439" y="10000"/>
                </a:cubicBezTo>
                <a:lnTo>
                  <a:pt x="0" y="1000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0016" y="3645731"/>
            <a:ext cx="87793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1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PART</a:t>
            </a:r>
            <a:endParaRPr lang="zh-CN" altLang="en-US" sz="21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28982" y="2791787"/>
            <a:ext cx="1494320" cy="12234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735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6.2</a:t>
            </a:r>
            <a:endParaRPr lang="zh-CN" altLang="en-US" sz="735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64703" y="3056164"/>
            <a:ext cx="3524028" cy="577073"/>
          </a:xfrm>
          <a:prstGeom prst="rect">
            <a:avLst/>
          </a:prstGeom>
          <a:noFill/>
        </p:spPr>
        <p:txBody>
          <a:bodyPr wrap="none" lIns="68573" tIns="34286" rIns="68573" bIns="34286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r>
              <a:rPr lang="zh-CN" altLang="en-US" sz="3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平面和直线的方程</a:t>
            </a:r>
          </a:p>
        </p:txBody>
      </p:sp>
      <p:sp>
        <p:nvSpPr>
          <p:cNvPr id="9" name="Freeform 7"/>
          <p:cNvSpPr/>
          <p:nvPr/>
        </p:nvSpPr>
        <p:spPr bwMode="auto">
          <a:xfrm>
            <a:off x="8467362" y="2533556"/>
            <a:ext cx="484929" cy="485459"/>
          </a:xfrm>
          <a:custGeom>
            <a:avLst/>
            <a:gdLst>
              <a:gd name="T0" fmla="*/ 2199 w 2504"/>
              <a:gd name="T1" fmla="*/ 0 h 2504"/>
              <a:gd name="T2" fmla="*/ 2504 w 2504"/>
              <a:gd name="T3" fmla="*/ 0 h 2504"/>
              <a:gd name="T4" fmla="*/ 2504 w 2504"/>
              <a:gd name="T5" fmla="*/ 2504 h 2504"/>
              <a:gd name="T6" fmla="*/ 0 w 2504"/>
              <a:gd name="T7" fmla="*/ 2504 h 2504"/>
              <a:gd name="T8" fmla="*/ 0 w 2504"/>
              <a:gd name="T9" fmla="*/ 2199 h 2504"/>
              <a:gd name="T10" fmla="*/ 1970 w 2504"/>
              <a:gd name="T11" fmla="*/ 2199 h 2504"/>
              <a:gd name="T12" fmla="*/ 87 w 2504"/>
              <a:gd name="T13" fmla="*/ 315 h 2504"/>
              <a:gd name="T14" fmla="*/ 303 w 2504"/>
              <a:gd name="T15" fmla="*/ 99 h 2504"/>
              <a:gd name="T16" fmla="*/ 2199 w 2504"/>
              <a:gd name="T17" fmla="*/ 1996 h 2504"/>
              <a:gd name="T18" fmla="*/ 2199 w 2504"/>
              <a:gd name="T19" fmla="*/ 0 h 25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504" h="2504">
                <a:moveTo>
                  <a:pt x="2199" y="0"/>
                </a:moveTo>
                <a:lnTo>
                  <a:pt x="2504" y="0"/>
                </a:lnTo>
                <a:lnTo>
                  <a:pt x="2504" y="2504"/>
                </a:lnTo>
                <a:lnTo>
                  <a:pt x="0" y="2504"/>
                </a:lnTo>
                <a:lnTo>
                  <a:pt x="0" y="2199"/>
                </a:lnTo>
                <a:lnTo>
                  <a:pt x="1970" y="2199"/>
                </a:lnTo>
                <a:lnTo>
                  <a:pt x="87" y="315"/>
                </a:lnTo>
                <a:lnTo>
                  <a:pt x="303" y="99"/>
                </a:lnTo>
                <a:lnTo>
                  <a:pt x="2199" y="1996"/>
                </a:lnTo>
                <a:lnTo>
                  <a:pt x="2199" y="0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4D3D4B5-7882-47CE-A70C-6685185C2E02}"/>
              </a:ext>
            </a:extLst>
          </p:cNvPr>
          <p:cNvSpPr/>
          <p:nvPr/>
        </p:nvSpPr>
        <p:spPr>
          <a:xfrm>
            <a:off x="1" y="0"/>
            <a:ext cx="9143999" cy="428626"/>
          </a:xfrm>
          <a:prstGeom prst="rect">
            <a:avLst/>
          </a:prstGeom>
          <a:solidFill>
            <a:srgbClr val="2B6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4A4965AD-9384-4941-B487-604C6F95EAE3}"/>
              </a:ext>
            </a:extLst>
          </p:cNvPr>
          <p:cNvSpPr/>
          <p:nvPr/>
        </p:nvSpPr>
        <p:spPr>
          <a:xfrm>
            <a:off x="3273084" y="60950"/>
            <a:ext cx="2625857" cy="31314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4" name="灯片编号占位符 1">
            <a:extLst>
              <a:ext uri="{FF2B5EF4-FFF2-40B4-BE49-F238E27FC236}">
                <a16:creationId xmlns:a16="http://schemas.microsoft.com/office/drawing/2014/main" id="{B548807A-A492-405D-9F30-C10F994A8A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8949" y="6379446"/>
            <a:ext cx="639539" cy="457200"/>
          </a:xfrm>
        </p:spPr>
        <p:txBody>
          <a:bodyPr/>
          <a:lstStyle/>
          <a:p>
            <a:fld id="{F9F5586C-925A-4B27-9272-30BB710014DC}" type="slidenum">
              <a:rPr lang="en-US" altLang="zh-CN" smtClean="0"/>
              <a:t>2</a:t>
            </a:fld>
            <a:endParaRPr lang="en-US" altLang="zh-CN" dirty="0"/>
          </a:p>
        </p:txBody>
      </p:sp>
      <p:sp>
        <p:nvSpPr>
          <p:cNvPr id="35" name="椭圆 34">
            <a:extLst>
              <a:ext uri="{FF2B5EF4-FFF2-40B4-BE49-F238E27FC236}">
                <a16:creationId xmlns:a16="http://schemas.microsoft.com/office/drawing/2014/main" id="{3C632C92-756A-44B9-82D9-C17D015F16C6}"/>
              </a:ext>
            </a:extLst>
          </p:cNvPr>
          <p:cNvSpPr/>
          <p:nvPr/>
        </p:nvSpPr>
        <p:spPr bwMode="auto">
          <a:xfrm>
            <a:off x="8208404" y="6447570"/>
            <a:ext cx="216000" cy="216000"/>
          </a:xfrm>
          <a:prstGeom prst="ellipse">
            <a:avLst/>
          </a:prstGeom>
          <a:solidFill>
            <a:srgbClr val="CC33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D57EFD9F-CB2A-4D53-9D56-8794566C6060}"/>
              </a:ext>
            </a:extLst>
          </p:cNvPr>
          <p:cNvSpPr/>
          <p:nvPr/>
        </p:nvSpPr>
        <p:spPr>
          <a:xfrm>
            <a:off x="3271995" y="81477"/>
            <a:ext cx="2600009" cy="291093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altLang="zh-CN"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6.1.1 </a:t>
            </a:r>
            <a:r>
              <a:rPr lang="zh-CN" altLang="en-US"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向量及其线性运算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F82E7CC6-3969-4A0B-86B3-87D5F7B05F4D}"/>
              </a:ext>
            </a:extLst>
          </p:cNvPr>
          <p:cNvSpPr/>
          <p:nvPr/>
        </p:nvSpPr>
        <p:spPr>
          <a:xfrm>
            <a:off x="5997343" y="60950"/>
            <a:ext cx="3149294" cy="31314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DADFA369-03E9-4E53-8808-FA9D6A7E0EC9}"/>
              </a:ext>
            </a:extLst>
          </p:cNvPr>
          <p:cNvSpPr/>
          <p:nvPr/>
        </p:nvSpPr>
        <p:spPr>
          <a:xfrm>
            <a:off x="6001407" y="81477"/>
            <a:ext cx="3118293" cy="291093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altLang="zh-CN"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6.1.2 </a:t>
            </a:r>
            <a:r>
              <a:rPr lang="zh-CN" altLang="en-US"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向量的数量积和向量积</a:t>
            </a:r>
          </a:p>
        </p:txBody>
      </p:sp>
      <p:sp>
        <p:nvSpPr>
          <p:cNvPr id="23" name="TextBox 14">
            <a:extLst>
              <a:ext uri="{FF2B5EF4-FFF2-40B4-BE49-F238E27FC236}">
                <a16:creationId xmlns:a16="http://schemas.microsoft.com/office/drawing/2014/main" id="{51C78201-FCD1-4BAC-AF60-176520125795}"/>
              </a:ext>
            </a:extLst>
          </p:cNvPr>
          <p:cNvSpPr txBox="1"/>
          <p:nvPr/>
        </p:nvSpPr>
        <p:spPr>
          <a:xfrm>
            <a:off x="2059418" y="4910363"/>
            <a:ext cx="6364986" cy="1077218"/>
          </a:xfrm>
          <a:prstGeom prst="rect">
            <a:avLst/>
          </a:prstGeom>
          <a:solidFill>
            <a:srgbClr val="FF0000"/>
          </a:solidFill>
          <a:ln>
            <a:solidFill>
              <a:srgbClr val="FFFF00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zh-CN" alt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</a:rPr>
              <a:t>解析几何的数学思想：</a:t>
            </a:r>
            <a:r>
              <a:rPr lang="en-US" altLang="zh-CN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</a:rPr>
              <a:t> </a:t>
            </a:r>
            <a:r>
              <a:rPr lang="zh-CN" alt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</a:rPr>
              <a:t>将几何图形和代数方程统一在同一对象上。</a:t>
            </a:r>
            <a:endParaRPr lang="zh-CN" altLang="zh-CN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A9F7AAF3-6723-42DF-8EEB-89CBD84C42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931" y="4885317"/>
            <a:ext cx="1102050" cy="1101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880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513"/>
    </mc:Choice>
    <mc:Fallback xmlns="">
      <p:transition advTm="45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04D3D4B5-7882-47CE-A70C-6685185C2E02}"/>
              </a:ext>
            </a:extLst>
          </p:cNvPr>
          <p:cNvSpPr/>
          <p:nvPr/>
        </p:nvSpPr>
        <p:spPr>
          <a:xfrm>
            <a:off x="1" y="0"/>
            <a:ext cx="9143999" cy="428626"/>
          </a:xfrm>
          <a:prstGeom prst="rect">
            <a:avLst/>
          </a:prstGeom>
          <a:solidFill>
            <a:srgbClr val="2B6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2" name="灯片编号占位符 1">
            <a:extLst>
              <a:ext uri="{FF2B5EF4-FFF2-40B4-BE49-F238E27FC236}">
                <a16:creationId xmlns:a16="http://schemas.microsoft.com/office/drawing/2014/main" id="{D90A2D96-0F27-4527-9E96-4A411FF71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72404" y="6326970"/>
            <a:ext cx="856084" cy="457200"/>
          </a:xfrm>
        </p:spPr>
        <p:txBody>
          <a:bodyPr/>
          <a:lstStyle/>
          <a:p>
            <a:fld id="{F9F5586C-925A-4B27-9272-30BB710014DC}" type="slidenum">
              <a:rPr lang="en-US" altLang="zh-CN" smtClean="0"/>
              <a:t>20</a:t>
            </a:fld>
            <a:endParaRPr lang="en-US" altLang="zh-CN" dirty="0"/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B8828848-81B0-4D64-A876-F8D489099316}"/>
              </a:ext>
            </a:extLst>
          </p:cNvPr>
          <p:cNvSpPr/>
          <p:nvPr/>
        </p:nvSpPr>
        <p:spPr bwMode="auto">
          <a:xfrm>
            <a:off x="8544930" y="6447570"/>
            <a:ext cx="216000" cy="216000"/>
          </a:xfrm>
          <a:prstGeom prst="ellipse">
            <a:avLst/>
          </a:prstGeom>
          <a:solidFill>
            <a:srgbClr val="CC33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88D7B401-5DFE-4896-8189-713DFBF73ECD}"/>
              </a:ext>
            </a:extLst>
          </p:cNvPr>
          <p:cNvSpPr/>
          <p:nvPr/>
        </p:nvSpPr>
        <p:spPr>
          <a:xfrm>
            <a:off x="4303324" y="60950"/>
            <a:ext cx="2010113" cy="31314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B5FBF85A-5067-4A38-A612-02E603E1BFF1}"/>
              </a:ext>
            </a:extLst>
          </p:cNvPr>
          <p:cNvSpPr/>
          <p:nvPr/>
        </p:nvSpPr>
        <p:spPr>
          <a:xfrm>
            <a:off x="4303324" y="81477"/>
            <a:ext cx="1983176" cy="29109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altLang="zh-CN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6.2.1</a:t>
            </a:r>
            <a:r>
              <a:rPr lang="zh-CN" altLang="en-US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平面及其方程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66463592-0FDF-4D3E-9619-C3C31CD73405}"/>
              </a:ext>
            </a:extLst>
          </p:cNvPr>
          <p:cNvSpPr/>
          <p:nvPr/>
        </p:nvSpPr>
        <p:spPr>
          <a:xfrm>
            <a:off x="6337737" y="60950"/>
            <a:ext cx="2808899" cy="31314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39CF53CF-A85F-4D59-A95B-52DA4EB99053}"/>
              </a:ext>
            </a:extLst>
          </p:cNvPr>
          <p:cNvSpPr/>
          <p:nvPr/>
        </p:nvSpPr>
        <p:spPr>
          <a:xfrm>
            <a:off x="6001407" y="81477"/>
            <a:ext cx="3118293" cy="291093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altLang="zh-CN"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6.2.2</a:t>
            </a:r>
            <a:r>
              <a:rPr lang="zh-CN" altLang="en-US"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空间直线及其方程</a:t>
            </a: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4EFA15AB-F260-466E-9769-10FF1921C7CB}"/>
              </a:ext>
            </a:extLst>
          </p:cNvPr>
          <p:cNvSpPr/>
          <p:nvPr/>
        </p:nvSpPr>
        <p:spPr>
          <a:xfrm>
            <a:off x="-2636" y="428626"/>
            <a:ext cx="1624163" cy="523220"/>
          </a:xfrm>
          <a:prstGeom prst="rect">
            <a:avLst/>
          </a:prstGeom>
          <a:solidFill>
            <a:srgbClr val="ECEE96"/>
          </a:solidFill>
        </p:spPr>
        <p:txBody>
          <a:bodyPr wrap="none">
            <a:spAutoFit/>
          </a:bodyPr>
          <a:lstStyle/>
          <a:p>
            <a:r>
              <a:rPr lang="zh-CN" altLang="en-US" sz="2800" b="1" kern="1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练习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6.2.1</a:t>
            </a:r>
          </a:p>
        </p:txBody>
      </p:sp>
      <p:sp>
        <p:nvSpPr>
          <p:cNvPr id="86" name="TextBox 3">
            <a:extLst>
              <a:ext uri="{FF2B5EF4-FFF2-40B4-BE49-F238E27FC236}">
                <a16:creationId xmlns:a16="http://schemas.microsoft.com/office/drawing/2014/main" id="{983BD12E-B3AA-4060-AB30-5A62A5B9838C}"/>
              </a:ext>
            </a:extLst>
          </p:cNvPr>
          <p:cNvSpPr txBox="1"/>
          <p:nvPr/>
        </p:nvSpPr>
        <p:spPr bwMode="auto">
          <a:xfrm>
            <a:off x="142818" y="951846"/>
            <a:ext cx="774442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rtlCol="0">
            <a:spAutoFit/>
          </a:bodyPr>
          <a:lstStyle/>
          <a:p>
            <a:pPr eaLnBrk="0" hangingPunct="0"/>
            <a:r>
              <a:rPr kumimoji="1"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1.</a:t>
            </a:r>
            <a:r>
              <a:rPr kumimoji="1"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平面                                    垂直于        平面，则（   ）．</a:t>
            </a:r>
          </a:p>
        </p:txBody>
      </p:sp>
      <p:graphicFrame>
        <p:nvGraphicFramePr>
          <p:cNvPr id="87" name="对象 86">
            <a:extLst>
              <a:ext uri="{FF2B5EF4-FFF2-40B4-BE49-F238E27FC236}">
                <a16:creationId xmlns:a16="http://schemas.microsoft.com/office/drawing/2014/main" id="{1569AFC1-B87A-41B8-A183-C11C5C467AB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19746422"/>
              </p:ext>
            </p:extLst>
          </p:nvPr>
        </p:nvGraphicFramePr>
        <p:xfrm>
          <a:off x="1238745" y="1019780"/>
          <a:ext cx="2559050" cy="336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877" name="Equation" r:id="rId4" imgW="2565360" imgH="342720" progId="Equation.DSMT4">
                  <p:embed/>
                </p:oleObj>
              </mc:Choice>
              <mc:Fallback>
                <p:oleObj name="Equation" r:id="rId4" imgW="2565360" imgH="342720" progId="Equation.DSMT4">
                  <p:embed/>
                  <p:pic>
                    <p:nvPicPr>
                      <p:cNvPr id="30" name="对象 29">
                        <a:extLst>
                          <a:ext uri="{FF2B5EF4-FFF2-40B4-BE49-F238E27FC236}">
                            <a16:creationId xmlns:a16="http://schemas.microsoft.com/office/drawing/2014/main" id="{563626D5-517C-478C-94B0-2F6729799AA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38745" y="1019780"/>
                        <a:ext cx="2559050" cy="3365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8" name="对象 87">
            <a:extLst>
              <a:ext uri="{FF2B5EF4-FFF2-40B4-BE49-F238E27FC236}">
                <a16:creationId xmlns:a16="http://schemas.microsoft.com/office/drawing/2014/main" id="{1F79AF7E-D4E7-4B20-8386-569656E11A5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78705139"/>
              </p:ext>
            </p:extLst>
          </p:nvPr>
        </p:nvGraphicFramePr>
        <p:xfrm>
          <a:off x="4733534" y="989003"/>
          <a:ext cx="635000" cy="387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878" name="Equation" r:id="rId6" imgW="634680" imgH="393480" progId="Equation.DSMT4">
                  <p:embed/>
                </p:oleObj>
              </mc:Choice>
              <mc:Fallback>
                <p:oleObj name="Equation" r:id="rId6" imgW="634680" imgH="393480" progId="Equation.DSMT4">
                  <p:embed/>
                  <p:pic>
                    <p:nvPicPr>
                      <p:cNvPr id="31" name="对象 30">
                        <a:extLst>
                          <a:ext uri="{FF2B5EF4-FFF2-40B4-BE49-F238E27FC236}">
                            <a16:creationId xmlns:a16="http://schemas.microsoft.com/office/drawing/2014/main" id="{51D6F650-87ED-4A06-9CEA-46712434B97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33534" y="989003"/>
                        <a:ext cx="635000" cy="3873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9" name="对象 88">
            <a:extLst>
              <a:ext uri="{FF2B5EF4-FFF2-40B4-BE49-F238E27FC236}">
                <a16:creationId xmlns:a16="http://schemas.microsoft.com/office/drawing/2014/main" id="{991234BB-9727-41CF-BD87-868A3A57F05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88126026"/>
              </p:ext>
            </p:extLst>
          </p:nvPr>
        </p:nvGraphicFramePr>
        <p:xfrm>
          <a:off x="698311" y="1650371"/>
          <a:ext cx="1422400" cy="490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879" name="Equation" r:id="rId8" imgW="1422360" imgH="482400" progId="Equation.DSMT4">
                  <p:embed/>
                </p:oleObj>
              </mc:Choice>
              <mc:Fallback>
                <p:oleObj name="Equation" r:id="rId8" imgW="1422360" imgH="482400" progId="Equation.DSMT4">
                  <p:embed/>
                  <p:pic>
                    <p:nvPicPr>
                      <p:cNvPr id="32" name="对象 31">
                        <a:extLst>
                          <a:ext uri="{FF2B5EF4-FFF2-40B4-BE49-F238E27FC236}">
                            <a16:creationId xmlns:a16="http://schemas.microsoft.com/office/drawing/2014/main" id="{26003EFC-01BD-4159-8233-DA214AFDDEA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8311" y="1650371"/>
                        <a:ext cx="1422400" cy="4905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0" name="对象 89">
            <a:extLst>
              <a:ext uri="{FF2B5EF4-FFF2-40B4-BE49-F238E27FC236}">
                <a16:creationId xmlns:a16="http://schemas.microsoft.com/office/drawing/2014/main" id="{F487330F-3B00-45B7-A62F-3BDDFBDF0C8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20466149"/>
              </p:ext>
            </p:extLst>
          </p:nvPr>
        </p:nvGraphicFramePr>
        <p:xfrm>
          <a:off x="5039362" y="1475066"/>
          <a:ext cx="1990725" cy="490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880" name="Equation" r:id="rId10" imgW="1981080" imgH="482400" progId="Equation.DSMT4">
                  <p:embed/>
                </p:oleObj>
              </mc:Choice>
              <mc:Fallback>
                <p:oleObj name="Equation" r:id="rId10" imgW="1981080" imgH="482400" progId="Equation.DSMT4">
                  <p:embed/>
                  <p:pic>
                    <p:nvPicPr>
                      <p:cNvPr id="33" name="对象 32">
                        <a:extLst>
                          <a:ext uri="{FF2B5EF4-FFF2-40B4-BE49-F238E27FC236}">
                            <a16:creationId xmlns:a16="http://schemas.microsoft.com/office/drawing/2014/main" id="{57979586-DD54-4C00-B53D-BD1851A6BBA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39362" y="1475066"/>
                        <a:ext cx="1990725" cy="4905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1" name="对象 90">
            <a:extLst>
              <a:ext uri="{FF2B5EF4-FFF2-40B4-BE49-F238E27FC236}">
                <a16:creationId xmlns:a16="http://schemas.microsoft.com/office/drawing/2014/main" id="{5705C431-A371-4AD3-AB6C-DD8F192D9E5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65486629"/>
              </p:ext>
            </p:extLst>
          </p:nvPr>
        </p:nvGraphicFramePr>
        <p:xfrm>
          <a:off x="698311" y="2380001"/>
          <a:ext cx="2032000" cy="490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881" name="Equation" r:id="rId12" imgW="2031840" imgH="482400" progId="Equation.DSMT4">
                  <p:embed/>
                </p:oleObj>
              </mc:Choice>
              <mc:Fallback>
                <p:oleObj name="Equation" r:id="rId12" imgW="2031840" imgH="482400" progId="Equation.DSMT4">
                  <p:embed/>
                  <p:pic>
                    <p:nvPicPr>
                      <p:cNvPr id="34" name="对象 33">
                        <a:extLst>
                          <a:ext uri="{FF2B5EF4-FFF2-40B4-BE49-F238E27FC236}">
                            <a16:creationId xmlns:a16="http://schemas.microsoft.com/office/drawing/2014/main" id="{47A05C68-511F-4314-A042-F7D52773AE4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8311" y="2380001"/>
                        <a:ext cx="2032000" cy="4905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" name="对象 91">
            <a:extLst>
              <a:ext uri="{FF2B5EF4-FFF2-40B4-BE49-F238E27FC236}">
                <a16:creationId xmlns:a16="http://schemas.microsoft.com/office/drawing/2014/main" id="{51560B35-E37E-4E9D-A3D3-D542BB8977A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70536513"/>
              </p:ext>
            </p:extLst>
          </p:nvPr>
        </p:nvGraphicFramePr>
        <p:xfrm>
          <a:off x="5039362" y="2226435"/>
          <a:ext cx="2600325" cy="492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882" name="Equation" r:id="rId14" imgW="2590560" imgH="482400" progId="Equation.DSMT4">
                  <p:embed/>
                </p:oleObj>
              </mc:Choice>
              <mc:Fallback>
                <p:oleObj name="Equation" r:id="rId14" imgW="2590560" imgH="482400" progId="Equation.DSMT4">
                  <p:embed/>
                  <p:pic>
                    <p:nvPicPr>
                      <p:cNvPr id="35" name="对象 34">
                        <a:extLst>
                          <a:ext uri="{FF2B5EF4-FFF2-40B4-BE49-F238E27FC236}">
                            <a16:creationId xmlns:a16="http://schemas.microsoft.com/office/drawing/2014/main" id="{C4CFD9A1-2CC4-4214-B6B9-590A19AA8D3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39362" y="2226435"/>
                        <a:ext cx="2600325" cy="4921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3" name="TextBox 16">
            <a:extLst>
              <a:ext uri="{FF2B5EF4-FFF2-40B4-BE49-F238E27FC236}">
                <a16:creationId xmlns:a16="http://schemas.microsoft.com/office/drawing/2014/main" id="{81A6322F-5AC7-4E76-BF8C-2FDD397B53C2}"/>
              </a:ext>
            </a:extLst>
          </p:cNvPr>
          <p:cNvSpPr txBox="1"/>
          <p:nvPr/>
        </p:nvSpPr>
        <p:spPr bwMode="auto">
          <a:xfrm>
            <a:off x="142818" y="3018523"/>
            <a:ext cx="111280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rtlCol="0">
            <a:spAutoFit/>
          </a:bodyPr>
          <a:lstStyle/>
          <a:p>
            <a:pPr eaLnBrk="0" hangingPunct="0"/>
            <a:r>
              <a:rPr kumimoji="1"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答案：</a:t>
            </a:r>
          </a:p>
        </p:txBody>
      </p:sp>
      <p:sp>
        <p:nvSpPr>
          <p:cNvPr id="94" name="TextBox 17">
            <a:extLst>
              <a:ext uri="{FF2B5EF4-FFF2-40B4-BE49-F238E27FC236}">
                <a16:creationId xmlns:a16="http://schemas.microsoft.com/office/drawing/2014/main" id="{CD1CC4E9-CC9A-4090-B9D1-EC1C73C79744}"/>
              </a:ext>
            </a:extLst>
          </p:cNvPr>
          <p:cNvSpPr txBox="1"/>
          <p:nvPr/>
        </p:nvSpPr>
        <p:spPr bwMode="auto">
          <a:xfrm>
            <a:off x="142818" y="3541743"/>
            <a:ext cx="404309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rtlCol="0">
            <a:spAutoFit/>
          </a:bodyPr>
          <a:lstStyle/>
          <a:p>
            <a:pPr eaLnBrk="0" hangingPunct="0"/>
            <a:r>
              <a:rPr kumimoji="1"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2.</a:t>
            </a:r>
            <a:r>
              <a:rPr kumimoji="1"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求过点                   且与平面</a:t>
            </a:r>
          </a:p>
        </p:txBody>
      </p:sp>
      <p:graphicFrame>
        <p:nvGraphicFramePr>
          <p:cNvPr id="95" name="对象 94">
            <a:extLst>
              <a:ext uri="{FF2B5EF4-FFF2-40B4-BE49-F238E27FC236}">
                <a16:creationId xmlns:a16="http://schemas.microsoft.com/office/drawing/2014/main" id="{A427FBBF-1AEA-4C33-B6CB-20317B2403A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80932119"/>
              </p:ext>
            </p:extLst>
          </p:nvPr>
        </p:nvGraphicFramePr>
        <p:xfrm>
          <a:off x="1445229" y="3619417"/>
          <a:ext cx="1350963" cy="336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883" name="Equation" r:id="rId16" imgW="1346040" imgH="342720" progId="Equation.DSMT4">
                  <p:embed/>
                </p:oleObj>
              </mc:Choice>
              <mc:Fallback>
                <p:oleObj name="Equation" r:id="rId16" imgW="1346040" imgH="342720" progId="Equation.DSMT4">
                  <p:embed/>
                  <p:pic>
                    <p:nvPicPr>
                      <p:cNvPr id="38" name="对象 37">
                        <a:extLst>
                          <a:ext uri="{FF2B5EF4-FFF2-40B4-BE49-F238E27FC236}">
                            <a16:creationId xmlns:a16="http://schemas.microsoft.com/office/drawing/2014/main" id="{D3DA0EF8-B95D-412C-8AE4-FD2E83EEB5F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5229" y="3619417"/>
                        <a:ext cx="1350963" cy="3365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6" name="对象 95">
            <a:extLst>
              <a:ext uri="{FF2B5EF4-FFF2-40B4-BE49-F238E27FC236}">
                <a16:creationId xmlns:a16="http://schemas.microsoft.com/office/drawing/2014/main" id="{2B251C16-DAD4-4A74-B863-67530EB9E2B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69455304"/>
              </p:ext>
            </p:extLst>
          </p:nvPr>
        </p:nvGraphicFramePr>
        <p:xfrm>
          <a:off x="4129724" y="3594017"/>
          <a:ext cx="2900363" cy="387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884" name="Equation" r:id="rId18" imgW="2908080" imgH="393480" progId="Equation.DSMT4">
                  <p:embed/>
                </p:oleObj>
              </mc:Choice>
              <mc:Fallback>
                <p:oleObj name="Equation" r:id="rId18" imgW="2908080" imgH="393480" progId="Equation.DSMT4">
                  <p:embed/>
                  <p:pic>
                    <p:nvPicPr>
                      <p:cNvPr id="39" name="对象 38">
                        <a:extLst>
                          <a:ext uri="{FF2B5EF4-FFF2-40B4-BE49-F238E27FC236}">
                            <a16:creationId xmlns:a16="http://schemas.microsoft.com/office/drawing/2014/main" id="{3AC71B81-B41A-4C56-92DD-490FA30115D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29724" y="3594017"/>
                        <a:ext cx="2900363" cy="3873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7" name="TextBox 22">
            <a:extLst>
              <a:ext uri="{FF2B5EF4-FFF2-40B4-BE49-F238E27FC236}">
                <a16:creationId xmlns:a16="http://schemas.microsoft.com/office/drawing/2014/main" id="{34C135FB-0E8B-4D2E-9CD4-C3A3F791320E}"/>
              </a:ext>
            </a:extLst>
          </p:cNvPr>
          <p:cNvSpPr txBox="1"/>
          <p:nvPr/>
        </p:nvSpPr>
        <p:spPr bwMode="auto">
          <a:xfrm>
            <a:off x="473749" y="4013885"/>
            <a:ext cx="273664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rtlCol="0">
            <a:spAutoFit/>
          </a:bodyPr>
          <a:lstStyle/>
          <a:p>
            <a:pPr eaLnBrk="0" hangingPunct="0"/>
            <a:r>
              <a:rPr kumimoji="1"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平行的平面方程． </a:t>
            </a:r>
          </a:p>
        </p:txBody>
      </p:sp>
      <p:sp>
        <p:nvSpPr>
          <p:cNvPr id="98" name="TextBox 23">
            <a:extLst>
              <a:ext uri="{FF2B5EF4-FFF2-40B4-BE49-F238E27FC236}">
                <a16:creationId xmlns:a16="http://schemas.microsoft.com/office/drawing/2014/main" id="{A33CCD77-2336-4752-A172-832A4DBA07F6}"/>
              </a:ext>
            </a:extLst>
          </p:cNvPr>
          <p:cNvSpPr txBox="1"/>
          <p:nvPr/>
        </p:nvSpPr>
        <p:spPr bwMode="auto">
          <a:xfrm>
            <a:off x="142818" y="4588183"/>
            <a:ext cx="111280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rtlCol="0">
            <a:spAutoFit/>
          </a:bodyPr>
          <a:lstStyle/>
          <a:p>
            <a:pPr eaLnBrk="0" hangingPunct="0"/>
            <a:r>
              <a:rPr kumimoji="1"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答案：</a:t>
            </a:r>
          </a:p>
        </p:txBody>
      </p:sp>
      <p:sp>
        <p:nvSpPr>
          <p:cNvPr id="99" name="TextBox 24">
            <a:extLst>
              <a:ext uri="{FF2B5EF4-FFF2-40B4-BE49-F238E27FC236}">
                <a16:creationId xmlns:a16="http://schemas.microsoft.com/office/drawing/2014/main" id="{FF09C3C9-8653-449E-9863-431FE72C5E86}"/>
              </a:ext>
            </a:extLst>
          </p:cNvPr>
          <p:cNvSpPr txBox="1"/>
          <p:nvPr/>
        </p:nvSpPr>
        <p:spPr bwMode="auto">
          <a:xfrm>
            <a:off x="1409511" y="3018523"/>
            <a:ext cx="71686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rtlCol="0">
            <a:spAutoFit/>
          </a:bodyPr>
          <a:lstStyle/>
          <a:p>
            <a:pPr eaLnBrk="0" hangingPunct="0"/>
            <a:r>
              <a:rPr kumimoji="1"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kumimoji="1"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对</a:t>
            </a:r>
          </a:p>
        </p:txBody>
      </p:sp>
      <p:graphicFrame>
        <p:nvGraphicFramePr>
          <p:cNvPr id="100" name="对象 99">
            <a:extLst>
              <a:ext uri="{FF2B5EF4-FFF2-40B4-BE49-F238E27FC236}">
                <a16:creationId xmlns:a16="http://schemas.microsoft.com/office/drawing/2014/main" id="{C5F7B34A-DD16-455C-8560-7A79D0EE815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31150701"/>
              </p:ext>
            </p:extLst>
          </p:nvPr>
        </p:nvGraphicFramePr>
        <p:xfrm>
          <a:off x="1294946" y="4661776"/>
          <a:ext cx="2774950" cy="387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885" name="Equation" r:id="rId20" imgW="2768400" imgH="393480" progId="Equation.DSMT4">
                  <p:embed/>
                </p:oleObj>
              </mc:Choice>
              <mc:Fallback>
                <p:oleObj name="Equation" r:id="rId20" imgW="2768400" imgH="393480" progId="Equation.DSMT4">
                  <p:embed/>
                  <p:pic>
                    <p:nvPicPr>
                      <p:cNvPr id="43" name="对象 42">
                        <a:extLst>
                          <a:ext uri="{FF2B5EF4-FFF2-40B4-BE49-F238E27FC236}">
                            <a16:creationId xmlns:a16="http://schemas.microsoft.com/office/drawing/2014/main" id="{0FD5F195-D1BA-4258-AE12-98424570247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4946" y="4661776"/>
                        <a:ext cx="2774950" cy="3873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1" name="任意多边形 27">
            <a:extLst>
              <a:ext uri="{FF2B5EF4-FFF2-40B4-BE49-F238E27FC236}">
                <a16:creationId xmlns:a16="http://schemas.microsoft.com/office/drawing/2014/main" id="{54238997-0CF5-4375-BE31-DBB1FA19C4EC}"/>
              </a:ext>
            </a:extLst>
          </p:cNvPr>
          <p:cNvSpPr/>
          <p:nvPr/>
        </p:nvSpPr>
        <p:spPr>
          <a:xfrm>
            <a:off x="1634050" y="1275018"/>
            <a:ext cx="1160980" cy="1012781"/>
          </a:xfrm>
          <a:custGeom>
            <a:avLst/>
            <a:gdLst>
              <a:gd name="connsiteX0" fmla="*/ 0 w 1160980"/>
              <a:gd name="connsiteY0" fmla="*/ 821933 h 1012781"/>
              <a:gd name="connsiteX1" fmla="*/ 359596 w 1160980"/>
              <a:gd name="connsiteY1" fmla="*/ 996593 h 1012781"/>
              <a:gd name="connsiteX2" fmla="*/ 678094 w 1160980"/>
              <a:gd name="connsiteY2" fmla="*/ 462337 h 1012781"/>
              <a:gd name="connsiteX3" fmla="*/ 1160980 w 1160980"/>
              <a:gd name="connsiteY3" fmla="*/ 0 h 1012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0980" h="1012781">
                <a:moveTo>
                  <a:pt x="0" y="821933"/>
                </a:moveTo>
                <a:cubicBezTo>
                  <a:pt x="123290" y="939229"/>
                  <a:pt x="246580" y="1056526"/>
                  <a:pt x="359596" y="996593"/>
                </a:cubicBezTo>
                <a:cubicBezTo>
                  <a:pt x="472612" y="936660"/>
                  <a:pt x="544530" y="628436"/>
                  <a:pt x="678094" y="462337"/>
                </a:cubicBezTo>
                <a:cubicBezTo>
                  <a:pt x="811658" y="296238"/>
                  <a:pt x="986319" y="148119"/>
                  <a:pt x="1160980" y="0"/>
                </a:cubicBezTo>
              </a:path>
            </a:pathLst>
          </a:cu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240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3337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513"/>
    </mc:Choice>
    <mc:Fallback xmlns="">
      <p:transition advTm="45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" grpId="0"/>
      <p:bldP spid="98" grpId="0"/>
      <p:bldP spid="99" grpId="0"/>
      <p:bldP spid="101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04D3D4B5-7882-47CE-A70C-6685185C2E02}"/>
              </a:ext>
            </a:extLst>
          </p:cNvPr>
          <p:cNvSpPr/>
          <p:nvPr/>
        </p:nvSpPr>
        <p:spPr>
          <a:xfrm>
            <a:off x="1" y="0"/>
            <a:ext cx="9143999" cy="428626"/>
          </a:xfrm>
          <a:prstGeom prst="rect">
            <a:avLst/>
          </a:prstGeom>
          <a:solidFill>
            <a:srgbClr val="2B6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2" name="标题 1">
            <a:extLst>
              <a:ext uri="{FF2B5EF4-FFF2-40B4-BE49-F238E27FC236}">
                <a16:creationId xmlns:a16="http://schemas.microsoft.com/office/drawing/2014/main" id="{91B35ACD-7FA9-488F-AFD5-B50FB60C754A}"/>
              </a:ext>
            </a:extLst>
          </p:cNvPr>
          <p:cNvSpPr txBox="1">
            <a:spLocks/>
          </p:cNvSpPr>
          <p:nvPr/>
        </p:nvSpPr>
        <p:spPr>
          <a:xfrm>
            <a:off x="2157630" y="1483627"/>
            <a:ext cx="4671519" cy="1485165"/>
          </a:xfrm>
          <a:prstGeom prst="rect">
            <a:avLst/>
          </a:prstGeom>
          <a:solidFill>
            <a:srgbClr val="2A7E5A"/>
          </a:solidFill>
          <a:ln>
            <a:solidFill>
              <a:srgbClr val="FFFF00"/>
            </a:solidFill>
          </a:ln>
          <a:scene3d>
            <a:camera prst="orthographicFront"/>
            <a:lightRig rig="threePt" dir="t"/>
          </a:scene3d>
          <a:sp3d>
            <a:bevelT w="101600"/>
            <a:bevelB w="69850"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spcBef>
                <a:spcPts val="1350"/>
              </a:spcBef>
              <a:spcAft>
                <a:spcPts val="1350"/>
              </a:spcAft>
            </a:pPr>
            <a:r>
              <a:rPr lang="en-US" altLang="zh-CN" sz="3300" b="1" spc="75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6.2.2</a:t>
            </a:r>
            <a:br>
              <a:rPr lang="zh-CN" altLang="en-US" sz="3300" spc="75" dirty="0">
                <a:latin typeface="黑体" panose="02010609060101010101" pitchFamily="49" charset="-122"/>
                <a:ea typeface="黑体" panose="02010609060101010101" pitchFamily="49" charset="-122"/>
              </a:rPr>
            </a:br>
            <a:r>
              <a:rPr lang="zh-CN" altLang="en-US" sz="3300" spc="75" dirty="0">
                <a:latin typeface="黑体" panose="02010609060101010101" pitchFamily="49" charset="-122"/>
                <a:ea typeface="黑体" panose="02010609060101010101" pitchFamily="49" charset="-122"/>
              </a:rPr>
              <a:t>空间直线及其方程</a:t>
            </a:r>
          </a:p>
        </p:txBody>
      </p:sp>
      <p:sp>
        <p:nvSpPr>
          <p:cNvPr id="22" name="灯片编号占位符 1">
            <a:extLst>
              <a:ext uri="{FF2B5EF4-FFF2-40B4-BE49-F238E27FC236}">
                <a16:creationId xmlns:a16="http://schemas.microsoft.com/office/drawing/2014/main" id="{D90A2D96-0F27-4527-9E96-4A411FF71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72404" y="6326970"/>
            <a:ext cx="856084" cy="457200"/>
          </a:xfrm>
        </p:spPr>
        <p:txBody>
          <a:bodyPr/>
          <a:lstStyle/>
          <a:p>
            <a:fld id="{F9F5586C-925A-4B27-9272-30BB710014DC}" type="slidenum">
              <a:rPr lang="en-US" altLang="zh-CN" smtClean="0"/>
              <a:t>21</a:t>
            </a:fld>
            <a:endParaRPr lang="en-US" altLang="zh-CN" dirty="0"/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B8828848-81B0-4D64-A876-F8D489099316}"/>
              </a:ext>
            </a:extLst>
          </p:cNvPr>
          <p:cNvSpPr/>
          <p:nvPr/>
        </p:nvSpPr>
        <p:spPr bwMode="auto">
          <a:xfrm>
            <a:off x="8544930" y="6447570"/>
            <a:ext cx="216000" cy="216000"/>
          </a:xfrm>
          <a:prstGeom prst="ellipse">
            <a:avLst/>
          </a:prstGeom>
          <a:solidFill>
            <a:srgbClr val="CC33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1" name="TextBox 2">
            <a:extLst>
              <a:ext uri="{FF2B5EF4-FFF2-40B4-BE49-F238E27FC236}">
                <a16:creationId xmlns:a16="http://schemas.microsoft.com/office/drawing/2014/main" id="{4464F7F6-2D5B-4BB4-AD2D-376584B6B374}"/>
              </a:ext>
            </a:extLst>
          </p:cNvPr>
          <p:cNvSpPr txBox="1"/>
          <p:nvPr/>
        </p:nvSpPr>
        <p:spPr>
          <a:xfrm>
            <a:off x="2157630" y="3036695"/>
            <a:ext cx="36572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华文琥珀" pitchFamily="2" charset="-122"/>
                <a:ea typeface="华文琥珀" pitchFamily="2" charset="-122"/>
              </a:rPr>
              <a:t>教学要求：</a:t>
            </a:r>
          </a:p>
        </p:txBody>
      </p:sp>
      <p:sp>
        <p:nvSpPr>
          <p:cNvPr id="25" name="Text Box 5">
            <a:hlinkClick r:id="rId3" action="ppaction://hlinksldjump"/>
            <a:extLst>
              <a:ext uri="{FF2B5EF4-FFF2-40B4-BE49-F238E27FC236}">
                <a16:creationId xmlns:a16="http://schemas.microsoft.com/office/drawing/2014/main" id="{F1783271-D874-4268-85F9-0078FAF350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7630" y="3555057"/>
            <a:ext cx="630319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zh-CN" sz="2400" b="1" dirty="0">
                <a:solidFill>
                  <a:schemeClr val="accent6">
                    <a:lumMod val="50000"/>
                  </a:schemeClr>
                </a:solidFill>
                <a:latin typeface="黑体" pitchFamily="49" charset="-122"/>
                <a:ea typeface="黑体" pitchFamily="49" charset="-122"/>
              </a:rPr>
              <a:t>一．</a:t>
            </a:r>
            <a:r>
              <a:rPr lang="zh-CN" altLang="en-US" sz="2400" b="1" dirty="0">
                <a:solidFill>
                  <a:schemeClr val="accent6">
                    <a:lumMod val="50000"/>
                  </a:schemeClr>
                </a:solidFill>
                <a:latin typeface="黑体" pitchFamily="49" charset="-122"/>
                <a:ea typeface="黑体" pitchFamily="49" charset="-122"/>
              </a:rPr>
              <a:t>掌握空间直线方程及其求法。</a:t>
            </a:r>
            <a:endParaRPr kumimoji="1" lang="zh-CN" altLang="en-US" sz="2400" b="1" dirty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6" name="TextBox 2">
            <a:hlinkClick r:id="rId4" action="ppaction://hlinksldjump"/>
            <a:extLst>
              <a:ext uri="{FF2B5EF4-FFF2-40B4-BE49-F238E27FC236}">
                <a16:creationId xmlns:a16="http://schemas.microsoft.com/office/drawing/2014/main" id="{AD78C5EA-D8BF-4B81-8DF3-C6D9887BE6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7630" y="4152528"/>
            <a:ext cx="6014774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zh-CN" altLang="en-US" sz="2400" b="1" dirty="0">
                <a:solidFill>
                  <a:schemeClr val="accent6">
                    <a:lumMod val="50000"/>
                  </a:schemeClr>
                </a:solidFill>
                <a:latin typeface="黑体" pitchFamily="49" charset="-122"/>
                <a:ea typeface="黑体" pitchFamily="49" charset="-122"/>
              </a:rPr>
              <a:t>二</a:t>
            </a:r>
            <a:r>
              <a:rPr lang="zh-CN" altLang="zh-CN" sz="2400" b="1" dirty="0">
                <a:solidFill>
                  <a:schemeClr val="accent6">
                    <a:lumMod val="50000"/>
                  </a:schemeClr>
                </a:solidFill>
                <a:latin typeface="黑体" pitchFamily="49" charset="-122"/>
                <a:ea typeface="黑体" pitchFamily="49" charset="-122"/>
              </a:rPr>
              <a:t>．</a:t>
            </a:r>
            <a:r>
              <a:rPr lang="zh-CN" altLang="en-US" sz="2400" b="1" dirty="0">
                <a:solidFill>
                  <a:schemeClr val="accent6">
                    <a:lumMod val="50000"/>
                  </a:schemeClr>
                </a:solidFill>
                <a:latin typeface="黑体" pitchFamily="49" charset="-122"/>
                <a:ea typeface="黑体" pitchFamily="49" charset="-122"/>
              </a:rPr>
              <a:t>会利用平面、直线的相互关系（平行、垂直、相交等）解决有关问题。</a:t>
            </a:r>
            <a:endParaRPr lang="zh-CN" altLang="zh-CN" sz="2400" b="1" dirty="0">
              <a:solidFill>
                <a:schemeClr val="accent6">
                  <a:lumMod val="50000"/>
                </a:schemeClr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75B48D3E-78C9-460A-B51A-777B4579830E}"/>
              </a:ext>
            </a:extLst>
          </p:cNvPr>
          <p:cNvSpPr/>
          <p:nvPr/>
        </p:nvSpPr>
        <p:spPr>
          <a:xfrm>
            <a:off x="4303324" y="60950"/>
            <a:ext cx="2010113" cy="31314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14D4E7B5-C643-4A1D-8C64-5E49958A49D1}"/>
              </a:ext>
            </a:extLst>
          </p:cNvPr>
          <p:cNvSpPr/>
          <p:nvPr/>
        </p:nvSpPr>
        <p:spPr>
          <a:xfrm>
            <a:off x="4303324" y="81477"/>
            <a:ext cx="1983176" cy="29109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altLang="zh-CN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6.2.1</a:t>
            </a:r>
            <a:r>
              <a:rPr lang="zh-CN" altLang="en-US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平面及其方程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03C29177-F132-4504-BEFA-035849FA4AAD}"/>
              </a:ext>
            </a:extLst>
          </p:cNvPr>
          <p:cNvSpPr/>
          <p:nvPr/>
        </p:nvSpPr>
        <p:spPr>
          <a:xfrm>
            <a:off x="6337737" y="60950"/>
            <a:ext cx="2808899" cy="31314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D57B438E-CACA-44E9-B998-2FD8047F975F}"/>
              </a:ext>
            </a:extLst>
          </p:cNvPr>
          <p:cNvSpPr/>
          <p:nvPr/>
        </p:nvSpPr>
        <p:spPr>
          <a:xfrm>
            <a:off x="6337737" y="81477"/>
            <a:ext cx="2781963" cy="29109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altLang="zh-CN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6.2.2</a:t>
            </a:r>
            <a:r>
              <a:rPr lang="zh-CN" altLang="en-US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空间直线及其方程</a:t>
            </a:r>
          </a:p>
        </p:txBody>
      </p:sp>
    </p:spTree>
    <p:extLst>
      <p:ext uri="{BB962C8B-B14F-4D97-AF65-F5344CB8AC3E}">
        <p14:creationId xmlns:p14="http://schemas.microsoft.com/office/powerpoint/2010/main" val="2662695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513"/>
    </mc:Choice>
    <mc:Fallback xmlns="">
      <p:transition advTm="45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04D3D4B5-7882-47CE-A70C-6685185C2E02}"/>
              </a:ext>
            </a:extLst>
          </p:cNvPr>
          <p:cNvSpPr/>
          <p:nvPr/>
        </p:nvSpPr>
        <p:spPr>
          <a:xfrm>
            <a:off x="1" y="0"/>
            <a:ext cx="9143999" cy="428626"/>
          </a:xfrm>
          <a:prstGeom prst="rect">
            <a:avLst/>
          </a:prstGeom>
          <a:solidFill>
            <a:srgbClr val="2B6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2" name="灯片编号占位符 1">
            <a:extLst>
              <a:ext uri="{FF2B5EF4-FFF2-40B4-BE49-F238E27FC236}">
                <a16:creationId xmlns:a16="http://schemas.microsoft.com/office/drawing/2014/main" id="{D90A2D96-0F27-4527-9E96-4A411FF71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72404" y="6326970"/>
            <a:ext cx="856084" cy="457200"/>
          </a:xfrm>
        </p:spPr>
        <p:txBody>
          <a:bodyPr/>
          <a:lstStyle/>
          <a:p>
            <a:fld id="{F9F5586C-925A-4B27-9272-30BB710014DC}" type="slidenum">
              <a:rPr lang="en-US" altLang="zh-CN" smtClean="0"/>
              <a:t>22</a:t>
            </a:fld>
            <a:endParaRPr lang="en-US" altLang="zh-CN" dirty="0"/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B8828848-81B0-4D64-A876-F8D489099316}"/>
              </a:ext>
            </a:extLst>
          </p:cNvPr>
          <p:cNvSpPr/>
          <p:nvPr/>
        </p:nvSpPr>
        <p:spPr bwMode="auto">
          <a:xfrm>
            <a:off x="8544930" y="6447570"/>
            <a:ext cx="216000" cy="216000"/>
          </a:xfrm>
          <a:prstGeom prst="ellipse">
            <a:avLst/>
          </a:prstGeom>
          <a:solidFill>
            <a:srgbClr val="CC33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3" name="Text Box 5">
            <a:extLst>
              <a:ext uri="{FF2B5EF4-FFF2-40B4-BE49-F238E27FC236}">
                <a16:creationId xmlns:a16="http://schemas.microsoft.com/office/drawing/2014/main" id="{85B1CC95-AF69-4F97-AC91-8A9614E230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28626"/>
            <a:ext cx="3846786" cy="523220"/>
          </a:xfrm>
          <a:prstGeom prst="rect">
            <a:avLst/>
          </a:prstGeom>
          <a:solidFill>
            <a:srgbClr val="C00000"/>
          </a:solidFill>
          <a:ln>
            <a:solidFill>
              <a:srgbClr val="FFFF00"/>
            </a:solidFill>
          </a:ln>
          <a:effectLst>
            <a:reflection blurRad="6350" stA="52000" endA="300" endPos="35000" dir="5400000" sy="-100000" algn="bl" rotWithShape="0"/>
          </a:effectLst>
          <a:extLst/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800" b="1" dirty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一．直线的方程</a:t>
            </a:r>
            <a:r>
              <a:rPr lang="en-US" altLang="zh-CN" b="1" dirty="0">
                <a:solidFill>
                  <a:schemeClr val="accent6">
                    <a:lumMod val="50000"/>
                  </a:schemeClr>
                </a:solidFill>
                <a:latin typeface="黑体" pitchFamily="49" charset="-122"/>
                <a:ea typeface="黑体" pitchFamily="49" charset="-122"/>
              </a:rPr>
              <a:t> </a:t>
            </a:r>
            <a:r>
              <a:rPr lang="zh-CN" altLang="zh-CN" sz="2800" b="1" dirty="0">
                <a:latin typeface="黑体" pitchFamily="49" charset="-122"/>
                <a:ea typeface="黑体" pitchFamily="49" charset="-122"/>
              </a:rPr>
              <a:t> </a:t>
            </a:r>
            <a:r>
              <a:rPr lang="en-US" altLang="zh-CN" sz="2800" b="1" dirty="0">
                <a:latin typeface="黑体" pitchFamily="49" charset="-122"/>
                <a:ea typeface="黑体" pitchFamily="49" charset="-122"/>
              </a:rPr>
              <a:t> </a:t>
            </a:r>
            <a:endParaRPr kumimoji="1" lang="zh-CN" altLang="en-US" sz="2800" b="1" dirty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18" name="TextBox 14">
            <a:extLst>
              <a:ext uri="{FF2B5EF4-FFF2-40B4-BE49-F238E27FC236}">
                <a16:creationId xmlns:a16="http://schemas.microsoft.com/office/drawing/2014/main" id="{0F338266-54BD-47AC-99F7-A26E3BCCEDEE}"/>
              </a:ext>
            </a:extLst>
          </p:cNvPr>
          <p:cNvSpPr txBox="1"/>
          <p:nvPr/>
        </p:nvSpPr>
        <p:spPr>
          <a:xfrm>
            <a:off x="0" y="1118862"/>
            <a:ext cx="6488424" cy="523220"/>
          </a:xfrm>
          <a:prstGeom prst="rect">
            <a:avLst/>
          </a:prstGeom>
          <a:solidFill>
            <a:srgbClr val="0070C0"/>
          </a:solidFill>
          <a:ln>
            <a:solidFill>
              <a:schemeClr val="bg1">
                <a:lumMod val="95000"/>
              </a:schemeClr>
            </a:solidFill>
          </a:ln>
          <a:scene3d>
            <a:camera prst="orthographicFront"/>
            <a:lightRig rig="threePt" dir="t"/>
          </a:scene3d>
          <a:sp3d>
            <a:bevelT w="0" h="0" prst="relaxedInset"/>
          </a:sp3d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n-US" altLang="zh-CN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1.</a:t>
            </a:r>
            <a:r>
              <a:rPr lang="zh-CN" alt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直线的一般式方程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6AC306ED-3654-4BCC-A36A-2021F2495A9A}"/>
              </a:ext>
            </a:extLst>
          </p:cNvPr>
          <p:cNvSpPr/>
          <p:nvPr/>
        </p:nvSpPr>
        <p:spPr>
          <a:xfrm>
            <a:off x="3563892" y="3571395"/>
            <a:ext cx="4608512" cy="2785725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3D59B7FF-0B45-4EE8-8AD7-F45A990601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8716" y="2275995"/>
            <a:ext cx="4419600" cy="1219200"/>
          </a:xfrm>
          <a:prstGeom prst="rect">
            <a:avLst/>
          </a:prstGeom>
          <a:solidFill>
            <a:srgbClr val="FFC000"/>
          </a:solidFill>
          <a:ln w="9525">
            <a:solidFill>
              <a:schemeClr val="accent2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endParaRPr lang="zh-CN" altLang="en-US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4" name="Group 4">
            <a:extLst>
              <a:ext uri="{FF2B5EF4-FFF2-40B4-BE49-F238E27FC236}">
                <a16:creationId xmlns:a16="http://schemas.microsoft.com/office/drawing/2014/main" id="{EF9878A2-B73B-4E39-B203-100740262F72}"/>
              </a:ext>
            </a:extLst>
          </p:cNvPr>
          <p:cNvGrpSpPr>
            <a:grpSpLocks/>
          </p:cNvGrpSpPr>
          <p:nvPr/>
        </p:nvGrpSpPr>
        <p:grpSpPr bwMode="auto">
          <a:xfrm>
            <a:off x="4114879" y="3799995"/>
            <a:ext cx="3321050" cy="2286000"/>
            <a:chOff x="2976" y="2784"/>
            <a:chExt cx="2092" cy="1440"/>
          </a:xfrm>
        </p:grpSpPr>
        <p:sp>
          <p:nvSpPr>
            <p:cNvPr id="27" name="Line 5">
              <a:extLst>
                <a:ext uri="{FF2B5EF4-FFF2-40B4-BE49-F238E27FC236}">
                  <a16:creationId xmlns:a16="http://schemas.microsoft.com/office/drawing/2014/main" id="{84C19C37-2FEB-44A2-9FD0-788E214465F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00" y="3792"/>
              <a:ext cx="1392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" name="Line 6">
              <a:extLst>
                <a:ext uri="{FF2B5EF4-FFF2-40B4-BE49-F238E27FC236}">
                  <a16:creationId xmlns:a16="http://schemas.microsoft.com/office/drawing/2014/main" id="{46CF780E-972E-42A2-B0E9-650581BB674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600" y="2784"/>
              <a:ext cx="0" cy="100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" name="Line 7">
              <a:extLst>
                <a:ext uri="{FF2B5EF4-FFF2-40B4-BE49-F238E27FC236}">
                  <a16:creationId xmlns:a16="http://schemas.microsoft.com/office/drawing/2014/main" id="{A6F72CFF-1B64-4DF9-AF09-67B135D84E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976" y="3792"/>
              <a:ext cx="624" cy="33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30" name="Object 8">
              <a:extLst>
                <a:ext uri="{FF2B5EF4-FFF2-40B4-BE49-F238E27FC236}">
                  <a16:creationId xmlns:a16="http://schemas.microsoft.com/office/drawing/2014/main" id="{5376EFD0-328C-4B96-9E4F-6F5DF6460E7F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120" y="3992"/>
            <a:ext cx="208" cy="23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6892" name="公式" r:id="rId4" imgW="126720" imgH="139680" progId="Equation.3">
                    <p:embed/>
                  </p:oleObj>
                </mc:Choice>
                <mc:Fallback>
                  <p:oleObj name="公式" r:id="rId4" imgW="126720" imgH="139680" progId="Equation.3">
                    <p:embed/>
                    <p:pic>
                      <p:nvPicPr>
                        <p:cNvPr id="35" name="Object 8">
                          <a:extLst>
                            <a:ext uri="{FF2B5EF4-FFF2-40B4-BE49-F238E27FC236}">
                              <a16:creationId xmlns:a16="http://schemas.microsoft.com/office/drawing/2014/main" id="{382C4990-8290-4B60-BA8E-8CF48D3F3C2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20" y="3992"/>
                          <a:ext cx="208" cy="23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1" name="Object 9">
              <a:extLst>
                <a:ext uri="{FF2B5EF4-FFF2-40B4-BE49-F238E27FC236}">
                  <a16:creationId xmlns:a16="http://schemas.microsoft.com/office/drawing/2014/main" id="{97E0F551-1F1A-4BE9-BAB3-A33899CB62F0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836" y="3792"/>
            <a:ext cx="232" cy="27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6893" name="公式" r:id="rId6" imgW="139680" imgH="164880" progId="Equation.3">
                    <p:embed/>
                  </p:oleObj>
                </mc:Choice>
                <mc:Fallback>
                  <p:oleObj name="公式" r:id="rId6" imgW="139680" imgH="164880" progId="Equation.3">
                    <p:embed/>
                    <p:pic>
                      <p:nvPicPr>
                        <p:cNvPr id="36" name="Object 9">
                          <a:extLst>
                            <a:ext uri="{FF2B5EF4-FFF2-40B4-BE49-F238E27FC236}">
                              <a16:creationId xmlns:a16="http://schemas.microsoft.com/office/drawing/2014/main" id="{CC51A1B4-63D9-4A77-9AB6-6A3FE9CC0368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36" y="3792"/>
                          <a:ext cx="232" cy="27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3" name="Object 10">
              <a:extLst>
                <a:ext uri="{FF2B5EF4-FFF2-40B4-BE49-F238E27FC236}">
                  <a16:creationId xmlns:a16="http://schemas.microsoft.com/office/drawing/2014/main" id="{3D81CE35-B071-4491-BA06-14C66BEE6903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632" y="2795"/>
            <a:ext cx="208" cy="20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6894" name="公式" r:id="rId8" imgW="126720" imgH="126720" progId="Equation.3">
                    <p:embed/>
                  </p:oleObj>
                </mc:Choice>
                <mc:Fallback>
                  <p:oleObj name="公式" r:id="rId8" imgW="126720" imgH="126720" progId="Equation.3">
                    <p:embed/>
                    <p:pic>
                      <p:nvPicPr>
                        <p:cNvPr id="37" name="Object 10">
                          <a:extLst>
                            <a:ext uri="{FF2B5EF4-FFF2-40B4-BE49-F238E27FC236}">
                              <a16:creationId xmlns:a16="http://schemas.microsoft.com/office/drawing/2014/main" id="{0A34BD04-B897-4024-BD0A-2950AE05AB66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32" y="2795"/>
                          <a:ext cx="208" cy="20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4" name="Object 11">
              <a:extLst>
                <a:ext uri="{FF2B5EF4-FFF2-40B4-BE49-F238E27FC236}">
                  <a16:creationId xmlns:a16="http://schemas.microsoft.com/office/drawing/2014/main" id="{58BD6B9B-42E8-4756-9E0A-63E1543EFFD1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150206785"/>
                </p:ext>
              </p:extLst>
            </p:nvPr>
          </p:nvGraphicFramePr>
          <p:xfrm>
            <a:off x="3527" y="3793"/>
            <a:ext cx="184" cy="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6895" name="Equation" r:id="rId10" imgW="291960" imgH="317160" progId="Equation.DSMT4">
                    <p:embed/>
                  </p:oleObj>
                </mc:Choice>
                <mc:Fallback>
                  <p:oleObj name="Equation" r:id="rId10" imgW="291960" imgH="317160" progId="Equation.DSMT4">
                    <p:embed/>
                    <p:pic>
                      <p:nvPicPr>
                        <p:cNvPr id="38" name="Object 11">
                          <a:extLst>
                            <a:ext uri="{FF2B5EF4-FFF2-40B4-BE49-F238E27FC236}">
                              <a16:creationId xmlns:a16="http://schemas.microsoft.com/office/drawing/2014/main" id="{B5359F0B-A497-4DC9-8AEB-805F893B5B6E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27" y="3793"/>
                          <a:ext cx="184" cy="2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35" name="Object 12">
            <a:extLst>
              <a:ext uri="{FF2B5EF4-FFF2-40B4-BE49-F238E27FC236}">
                <a16:creationId xmlns:a16="http://schemas.microsoft.com/office/drawing/2014/main" id="{D68EA404-A595-4314-BA6F-160A1B46E38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60590124"/>
              </p:ext>
            </p:extLst>
          </p:nvPr>
        </p:nvGraphicFramePr>
        <p:xfrm>
          <a:off x="890666" y="2390295"/>
          <a:ext cx="3771900" cy="49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896" name="Equation" r:id="rId12" imgW="3771720" imgH="495000" progId="Equation.3">
                  <p:embed/>
                </p:oleObj>
              </mc:Choice>
              <mc:Fallback>
                <p:oleObj name="Equation" r:id="rId12" imgW="3771720" imgH="495000" progId="Equation.3">
                  <p:embed/>
                  <p:pic>
                    <p:nvPicPr>
                      <p:cNvPr id="39" name="Object 12">
                        <a:extLst>
                          <a:ext uri="{FF2B5EF4-FFF2-40B4-BE49-F238E27FC236}">
                            <a16:creationId xmlns:a16="http://schemas.microsoft.com/office/drawing/2014/main" id="{87A1FEB5-B8C2-49AD-AF4A-4182657CA46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0666" y="2390295"/>
                        <a:ext cx="3771900" cy="495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" name="Object 13">
            <a:extLst>
              <a:ext uri="{FF2B5EF4-FFF2-40B4-BE49-F238E27FC236}">
                <a16:creationId xmlns:a16="http://schemas.microsoft.com/office/drawing/2014/main" id="{5F561BBD-5323-4103-A304-15EC8EBD920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09248181"/>
              </p:ext>
            </p:extLst>
          </p:nvPr>
        </p:nvGraphicFramePr>
        <p:xfrm>
          <a:off x="833516" y="2974495"/>
          <a:ext cx="3792538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897" name="Equation" r:id="rId14" imgW="3797280" imgH="444240" progId="Equation.3">
                  <p:embed/>
                </p:oleObj>
              </mc:Choice>
              <mc:Fallback>
                <p:oleObj name="Equation" r:id="rId14" imgW="3797280" imgH="444240" progId="Equation.3">
                  <p:embed/>
                  <p:pic>
                    <p:nvPicPr>
                      <p:cNvPr id="40" name="Object 13">
                        <a:extLst>
                          <a:ext uri="{FF2B5EF4-FFF2-40B4-BE49-F238E27FC236}">
                            <a16:creationId xmlns:a16="http://schemas.microsoft.com/office/drawing/2014/main" id="{C2524527-3882-4D4F-9C04-C793F16020E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3516" y="2974495"/>
                        <a:ext cx="3792538" cy="444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7" name="Group 14">
            <a:extLst>
              <a:ext uri="{FF2B5EF4-FFF2-40B4-BE49-F238E27FC236}">
                <a16:creationId xmlns:a16="http://schemas.microsoft.com/office/drawing/2014/main" id="{C2E8738A-6955-48F3-89A7-0EEF92BCA9DB}"/>
              </a:ext>
            </a:extLst>
          </p:cNvPr>
          <p:cNvGrpSpPr>
            <a:grpSpLocks/>
          </p:cNvGrpSpPr>
          <p:nvPr/>
        </p:nvGrpSpPr>
        <p:grpSpPr bwMode="auto">
          <a:xfrm>
            <a:off x="5799216" y="3838095"/>
            <a:ext cx="754063" cy="1871663"/>
            <a:chOff x="4037" y="1513"/>
            <a:chExt cx="475" cy="1134"/>
          </a:xfrm>
        </p:grpSpPr>
        <p:sp>
          <p:nvSpPr>
            <p:cNvPr id="38" name="AutoShape 15">
              <a:extLst>
                <a:ext uri="{FF2B5EF4-FFF2-40B4-BE49-F238E27FC236}">
                  <a16:creationId xmlns:a16="http://schemas.microsoft.com/office/drawing/2014/main" id="{F5146D48-4919-4612-B38C-EE146300B58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3039119">
              <a:off x="3659" y="1891"/>
              <a:ext cx="1134" cy="377"/>
            </a:xfrm>
            <a:prstGeom prst="parallelogram">
              <a:avLst>
                <a:gd name="adj" fmla="val 26389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39" name="Object 16">
              <a:extLst>
                <a:ext uri="{FF2B5EF4-FFF2-40B4-BE49-F238E27FC236}">
                  <a16:creationId xmlns:a16="http://schemas.microsoft.com/office/drawing/2014/main" id="{FC13BCBD-8F60-4886-9931-8D75EA8CA426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320" y="1680"/>
            <a:ext cx="192" cy="1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6898" name="公式" r:id="rId16" imgW="457200" imgH="457200" progId="Equation.3">
                    <p:embed/>
                  </p:oleObj>
                </mc:Choice>
                <mc:Fallback>
                  <p:oleObj name="公式" r:id="rId16" imgW="457200" imgH="457200" progId="Equation.3">
                    <p:embed/>
                    <p:pic>
                      <p:nvPicPr>
                        <p:cNvPr id="43" name="Object 16">
                          <a:extLst>
                            <a:ext uri="{FF2B5EF4-FFF2-40B4-BE49-F238E27FC236}">
                              <a16:creationId xmlns:a16="http://schemas.microsoft.com/office/drawing/2014/main" id="{39D6EF14-ACDE-487E-BD84-E4DEAB90EF25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20" y="1680"/>
                          <a:ext cx="192" cy="192"/>
                        </a:xfrm>
                        <a:prstGeom prst="rect">
                          <a:avLst/>
                        </a:prstGeom>
                        <a:solidFill>
                          <a:schemeClr val="accent2"/>
                        </a:solidFill>
                        <a:ln>
                          <a:noFill/>
                        </a:ln>
                        <a:effectLst/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40" name="Group 17">
            <a:extLst>
              <a:ext uri="{FF2B5EF4-FFF2-40B4-BE49-F238E27FC236}">
                <a16:creationId xmlns:a16="http://schemas.microsoft.com/office/drawing/2014/main" id="{58CF1C83-49FE-4C4C-9CE9-BAD5D2462A87}"/>
              </a:ext>
            </a:extLst>
          </p:cNvPr>
          <p:cNvGrpSpPr>
            <a:grpSpLocks/>
          </p:cNvGrpSpPr>
          <p:nvPr/>
        </p:nvGrpSpPr>
        <p:grpSpPr bwMode="auto">
          <a:xfrm>
            <a:off x="5603954" y="4420708"/>
            <a:ext cx="2239962" cy="1055687"/>
            <a:chOff x="3914" y="1841"/>
            <a:chExt cx="1411" cy="665"/>
          </a:xfrm>
        </p:grpSpPr>
        <p:sp>
          <p:nvSpPr>
            <p:cNvPr id="41" name="AutoShape 18">
              <a:extLst>
                <a:ext uri="{FF2B5EF4-FFF2-40B4-BE49-F238E27FC236}">
                  <a16:creationId xmlns:a16="http://schemas.microsoft.com/office/drawing/2014/main" id="{56C1A6B9-C45D-4FAC-BFFC-50D512EDD41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719080">
              <a:off x="3914" y="1841"/>
              <a:ext cx="1411" cy="665"/>
            </a:xfrm>
            <a:prstGeom prst="parallelogram">
              <a:avLst>
                <a:gd name="adj" fmla="val 124518"/>
              </a:avLst>
            </a:prstGeom>
            <a:solidFill>
              <a:srgbClr val="0066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42" name="Object 19">
              <a:extLst>
                <a:ext uri="{FF2B5EF4-FFF2-40B4-BE49-F238E27FC236}">
                  <a16:creationId xmlns:a16="http://schemas.microsoft.com/office/drawing/2014/main" id="{EF57B61D-9694-47D9-ACD6-A8B33F0382C4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411" y="2304"/>
            <a:ext cx="197" cy="1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6899" name="公式" r:id="rId18" imgW="469800" imgH="457200" progId="Equation.3">
                    <p:embed/>
                  </p:oleObj>
                </mc:Choice>
                <mc:Fallback>
                  <p:oleObj name="公式" r:id="rId18" imgW="469800" imgH="457200" progId="Equation.3">
                    <p:embed/>
                    <p:pic>
                      <p:nvPicPr>
                        <p:cNvPr id="46" name="Object 19">
                          <a:extLst>
                            <a:ext uri="{FF2B5EF4-FFF2-40B4-BE49-F238E27FC236}">
                              <a16:creationId xmlns:a16="http://schemas.microsoft.com/office/drawing/2014/main" id="{AEBC7157-0DCB-4E81-A450-7E8F281DD615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411" y="2304"/>
                          <a:ext cx="197" cy="192"/>
                        </a:xfrm>
                        <a:prstGeom prst="rect">
                          <a:avLst/>
                        </a:prstGeom>
                        <a:solidFill>
                          <a:srgbClr val="0066CC"/>
                        </a:solidFill>
                        <a:ln>
                          <a:noFill/>
                        </a:ln>
                        <a:effectLst/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43" name="Group 20">
            <a:extLst>
              <a:ext uri="{FF2B5EF4-FFF2-40B4-BE49-F238E27FC236}">
                <a16:creationId xmlns:a16="http://schemas.microsoft.com/office/drawing/2014/main" id="{3BAC2478-25CC-4FC8-AFBD-E0E271843990}"/>
              </a:ext>
            </a:extLst>
          </p:cNvPr>
          <p:cNvGrpSpPr>
            <a:grpSpLocks/>
          </p:cNvGrpSpPr>
          <p:nvPr/>
        </p:nvGrpSpPr>
        <p:grpSpPr bwMode="auto">
          <a:xfrm>
            <a:off x="5727779" y="3876195"/>
            <a:ext cx="1428750" cy="1817688"/>
            <a:chOff x="3992" y="2832"/>
            <a:chExt cx="900" cy="1145"/>
          </a:xfrm>
        </p:grpSpPr>
        <p:sp>
          <p:nvSpPr>
            <p:cNvPr id="44" name="Line 21">
              <a:extLst>
                <a:ext uri="{FF2B5EF4-FFF2-40B4-BE49-F238E27FC236}">
                  <a16:creationId xmlns:a16="http://schemas.microsoft.com/office/drawing/2014/main" id="{DE31B415-F26F-40BF-B280-0A15159C240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992" y="3153"/>
              <a:ext cx="700" cy="824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45" name="Object 22">
              <a:extLst>
                <a:ext uri="{FF2B5EF4-FFF2-40B4-BE49-F238E27FC236}">
                  <a16:creationId xmlns:a16="http://schemas.microsoft.com/office/drawing/2014/main" id="{173D2B14-3EB7-4B0F-8C67-438323AA6650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656" y="2832"/>
            <a:ext cx="236" cy="2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6900" name="公式" r:id="rId20" imgW="139680" imgH="164880" progId="Equation.3">
                    <p:embed/>
                  </p:oleObj>
                </mc:Choice>
                <mc:Fallback>
                  <p:oleObj name="公式" r:id="rId20" imgW="139680" imgH="164880" progId="Equation.3">
                    <p:embed/>
                    <p:pic>
                      <p:nvPicPr>
                        <p:cNvPr id="49" name="Object 22">
                          <a:extLst>
                            <a:ext uri="{FF2B5EF4-FFF2-40B4-BE49-F238E27FC236}">
                              <a16:creationId xmlns:a16="http://schemas.microsoft.com/office/drawing/2014/main" id="{FB1AF051-1191-48D5-8E1F-ECBE371CFF27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656" y="2832"/>
                          <a:ext cx="236" cy="2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46" name="Text Box 23">
            <a:extLst>
              <a:ext uri="{FF2B5EF4-FFF2-40B4-BE49-F238E27FC236}">
                <a16:creationId xmlns:a16="http://schemas.microsoft.com/office/drawing/2014/main" id="{A891C089-4A9B-4C5E-9294-9361742019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3916" y="1695119"/>
            <a:ext cx="32766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因此其一般式方程</a:t>
            </a:r>
          </a:p>
        </p:txBody>
      </p:sp>
      <p:sp>
        <p:nvSpPr>
          <p:cNvPr id="47" name="Text Box 25">
            <a:extLst>
              <a:ext uri="{FF2B5EF4-FFF2-40B4-BE49-F238E27FC236}">
                <a16:creationId xmlns:a16="http://schemas.microsoft.com/office/drawing/2014/main" id="{B669FEFA-A1D4-46D7-947D-F83AA16109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9537" y="1656870"/>
            <a:ext cx="357020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/>
            <a:r>
              <a:rPr kumimoji="1"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直线可视为两平面交线，</a:t>
            </a:r>
          </a:p>
        </p:txBody>
      </p:sp>
      <p:sp>
        <p:nvSpPr>
          <p:cNvPr id="48" name="AutoShape 26">
            <a:extLst>
              <a:ext uri="{FF2B5EF4-FFF2-40B4-BE49-F238E27FC236}">
                <a16:creationId xmlns:a16="http://schemas.microsoft.com/office/drawing/2014/main" id="{F0DB98E4-BA2F-4654-AEFE-01DCF9538B5E}"/>
              </a:ext>
            </a:extLst>
          </p:cNvPr>
          <p:cNvSpPr>
            <a:spLocks/>
          </p:cNvSpPr>
          <p:nvPr/>
        </p:nvSpPr>
        <p:spPr bwMode="auto">
          <a:xfrm>
            <a:off x="681116" y="2428395"/>
            <a:ext cx="152400" cy="914400"/>
          </a:xfrm>
          <a:prstGeom prst="leftBrace">
            <a:avLst>
              <a:gd name="adj1" fmla="val 50000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Text Box 27">
            <a:extLst>
              <a:ext uri="{FF2B5EF4-FFF2-40B4-BE49-F238E27FC236}">
                <a16:creationId xmlns:a16="http://schemas.microsoft.com/office/drawing/2014/main" id="{B1A0633E-2F62-44AE-A235-669A773EB0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60566" y="3571395"/>
            <a:ext cx="131318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kumimoji="1" lang="en-US" altLang="zh-CN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kumimoji="1"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不唯一</a:t>
            </a:r>
            <a:r>
              <a:rPr kumimoji="1" lang="en-US" altLang="zh-CN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6041A0AC-BE98-4DE4-A65B-9D1C25CFA19D}"/>
              </a:ext>
            </a:extLst>
          </p:cNvPr>
          <p:cNvSpPr/>
          <p:nvPr/>
        </p:nvSpPr>
        <p:spPr>
          <a:xfrm>
            <a:off x="4303324" y="60950"/>
            <a:ext cx="2010113" cy="31314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0B60E409-DD9B-4C9B-B812-99F0EC36C885}"/>
              </a:ext>
            </a:extLst>
          </p:cNvPr>
          <p:cNvSpPr/>
          <p:nvPr/>
        </p:nvSpPr>
        <p:spPr>
          <a:xfrm>
            <a:off x="4303324" y="81477"/>
            <a:ext cx="1983176" cy="29109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altLang="zh-CN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6.2.1</a:t>
            </a:r>
            <a:r>
              <a:rPr lang="zh-CN" altLang="en-US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平面及其方程</a:t>
            </a: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80E1A426-DEA9-4BB9-907D-F0B3A0A78EC2}"/>
              </a:ext>
            </a:extLst>
          </p:cNvPr>
          <p:cNvSpPr/>
          <p:nvPr/>
        </p:nvSpPr>
        <p:spPr>
          <a:xfrm>
            <a:off x="6337737" y="60950"/>
            <a:ext cx="2808899" cy="31314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5329A303-BBA4-4AE8-A97D-9EDBE586BE4A}"/>
              </a:ext>
            </a:extLst>
          </p:cNvPr>
          <p:cNvSpPr/>
          <p:nvPr/>
        </p:nvSpPr>
        <p:spPr>
          <a:xfrm>
            <a:off x="6337737" y="81477"/>
            <a:ext cx="2781963" cy="29109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altLang="zh-CN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6.2.2</a:t>
            </a:r>
            <a:r>
              <a:rPr lang="zh-CN" altLang="en-US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空间直线及其方程</a:t>
            </a:r>
          </a:p>
        </p:txBody>
      </p:sp>
    </p:spTree>
    <p:extLst>
      <p:ext uri="{BB962C8B-B14F-4D97-AF65-F5344CB8AC3E}">
        <p14:creationId xmlns:p14="http://schemas.microsoft.com/office/powerpoint/2010/main" val="4166843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513"/>
    </mc:Choice>
    <mc:Fallback xmlns="">
      <p:transition advTm="45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19" grpId="0" animBg="1"/>
      <p:bldP spid="20" grpId="0" animBg="1"/>
      <p:bldP spid="46" grpId="0" autoUpdateAnimBg="0"/>
      <p:bldP spid="47" grpId="0" autoUpdateAnimBg="0"/>
      <p:bldP spid="48" grpId="0" animBg="1"/>
      <p:bldP spid="49" grpId="0" build="p" autoUpdateAnimBg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04D3D4B5-7882-47CE-A70C-6685185C2E02}"/>
              </a:ext>
            </a:extLst>
          </p:cNvPr>
          <p:cNvSpPr/>
          <p:nvPr/>
        </p:nvSpPr>
        <p:spPr>
          <a:xfrm>
            <a:off x="1" y="0"/>
            <a:ext cx="9143999" cy="428626"/>
          </a:xfrm>
          <a:prstGeom prst="rect">
            <a:avLst/>
          </a:prstGeom>
          <a:solidFill>
            <a:srgbClr val="2B6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2" name="灯片编号占位符 1">
            <a:extLst>
              <a:ext uri="{FF2B5EF4-FFF2-40B4-BE49-F238E27FC236}">
                <a16:creationId xmlns:a16="http://schemas.microsoft.com/office/drawing/2014/main" id="{D90A2D96-0F27-4527-9E96-4A411FF71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72404" y="6326970"/>
            <a:ext cx="856084" cy="457200"/>
          </a:xfrm>
        </p:spPr>
        <p:txBody>
          <a:bodyPr/>
          <a:lstStyle/>
          <a:p>
            <a:fld id="{F9F5586C-925A-4B27-9272-30BB710014DC}" type="slidenum">
              <a:rPr lang="en-US" altLang="zh-CN" smtClean="0"/>
              <a:t>23</a:t>
            </a:fld>
            <a:endParaRPr lang="en-US" altLang="zh-CN" dirty="0"/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B8828848-81B0-4D64-A876-F8D489099316}"/>
              </a:ext>
            </a:extLst>
          </p:cNvPr>
          <p:cNvSpPr/>
          <p:nvPr/>
        </p:nvSpPr>
        <p:spPr bwMode="auto">
          <a:xfrm>
            <a:off x="8544930" y="6447570"/>
            <a:ext cx="216000" cy="216000"/>
          </a:xfrm>
          <a:prstGeom prst="ellipse">
            <a:avLst/>
          </a:prstGeom>
          <a:solidFill>
            <a:srgbClr val="CC33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27683AB4-8233-433D-B426-95E664A70CDC}"/>
              </a:ext>
            </a:extLst>
          </p:cNvPr>
          <p:cNvSpPr/>
          <p:nvPr/>
        </p:nvSpPr>
        <p:spPr>
          <a:xfrm>
            <a:off x="13538" y="66032"/>
            <a:ext cx="2309248" cy="291093"/>
          </a:xfrm>
          <a:prstGeom prst="rect">
            <a:avLst/>
          </a:prstGeom>
          <a:solidFill>
            <a:srgbClr val="C00000"/>
          </a:solidFill>
          <a:ln w="19050">
            <a:solidFill>
              <a:srgbClr val="FFFF00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/>
          <a:lstStyle/>
          <a:p>
            <a:pPr algn="ctr">
              <a:defRPr/>
            </a:pPr>
            <a:r>
              <a:rPr lang="zh-CN" altLang="en-US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一．直线的方程     </a:t>
            </a:r>
          </a:p>
        </p:txBody>
      </p:sp>
      <p:sp>
        <p:nvSpPr>
          <p:cNvPr id="51" name="TextBox 14">
            <a:extLst>
              <a:ext uri="{FF2B5EF4-FFF2-40B4-BE49-F238E27FC236}">
                <a16:creationId xmlns:a16="http://schemas.microsoft.com/office/drawing/2014/main" id="{329B5F4E-D971-4B05-9245-48BFFC8C8764}"/>
              </a:ext>
            </a:extLst>
          </p:cNvPr>
          <p:cNvSpPr txBox="1"/>
          <p:nvPr/>
        </p:nvSpPr>
        <p:spPr>
          <a:xfrm>
            <a:off x="13538" y="455570"/>
            <a:ext cx="6488424" cy="523220"/>
          </a:xfrm>
          <a:prstGeom prst="rect">
            <a:avLst/>
          </a:prstGeom>
          <a:solidFill>
            <a:srgbClr val="0070C0"/>
          </a:solidFill>
          <a:ln>
            <a:solidFill>
              <a:schemeClr val="bg1">
                <a:lumMod val="95000"/>
              </a:schemeClr>
            </a:solidFill>
          </a:ln>
          <a:scene3d>
            <a:camera prst="orthographicFront"/>
            <a:lightRig rig="threePt" dir="t"/>
          </a:scene3d>
          <a:sp3d>
            <a:bevelT w="0" h="0" prst="relaxedInset"/>
          </a:sp3d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n-US" altLang="zh-CN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2. </a:t>
            </a:r>
            <a:r>
              <a:rPr lang="zh-CN" alt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直线的对称式方程</a:t>
            </a:r>
          </a:p>
        </p:txBody>
      </p:sp>
      <p:sp>
        <p:nvSpPr>
          <p:cNvPr id="52" name="Text Box 19">
            <a:extLst>
              <a:ext uri="{FF2B5EF4-FFF2-40B4-BE49-F238E27FC236}">
                <a16:creationId xmlns:a16="http://schemas.microsoft.com/office/drawing/2014/main" id="{8E4B84F8-C700-4556-B3D0-0CDE80DCD2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3816" y="1005734"/>
            <a:ext cx="906695" cy="46166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定义</a:t>
            </a:r>
            <a:r>
              <a:rPr kumimoji="1" lang="en-US" altLang="zh-CN" sz="2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</p:txBody>
      </p:sp>
      <p:sp>
        <p:nvSpPr>
          <p:cNvPr id="53" name="Text Box 20">
            <a:extLst>
              <a:ext uri="{FF2B5EF4-FFF2-40B4-BE49-F238E27FC236}">
                <a16:creationId xmlns:a16="http://schemas.microsoft.com/office/drawing/2014/main" id="{3E5A8406-8692-41B8-8A0C-6860CA3068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31376" y="1002856"/>
            <a:ext cx="648017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若一非零向平行于一直线，则称该向量</a:t>
            </a:r>
          </a:p>
        </p:txBody>
      </p:sp>
      <p:sp>
        <p:nvSpPr>
          <p:cNvPr id="54" name="Text Box 21">
            <a:extLst>
              <a:ext uri="{FF2B5EF4-FFF2-40B4-BE49-F238E27FC236}">
                <a16:creationId xmlns:a16="http://schemas.microsoft.com/office/drawing/2014/main" id="{D0CA75F5-CBAF-407D-A532-61C71BABFC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00305" y="1056717"/>
            <a:ext cx="1739879" cy="4078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0" hangingPunct="0">
              <a:lnSpc>
                <a:spcPct val="85000"/>
              </a:lnSpc>
            </a:pP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为此直线</a:t>
            </a: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itchFamily="18" charset="2"/>
              </a:rPr>
              <a:t>的</a:t>
            </a:r>
            <a:endParaRPr kumimoji="1" lang="en-US" altLang="zh-C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Text Box 30">
            <a:extLst>
              <a:ext uri="{FF2B5EF4-FFF2-40B4-BE49-F238E27FC236}">
                <a16:creationId xmlns:a16="http://schemas.microsoft.com/office/drawing/2014/main" id="{7C12F1FC-08DD-4EE4-929A-BA0BCEB0BC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65642" y="1449395"/>
            <a:ext cx="149271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一般记为 </a:t>
            </a:r>
          </a:p>
        </p:txBody>
      </p:sp>
      <p:sp>
        <p:nvSpPr>
          <p:cNvPr id="56" name="Text Box 31">
            <a:extLst>
              <a:ext uri="{FF2B5EF4-FFF2-40B4-BE49-F238E27FC236}">
                <a16:creationId xmlns:a16="http://schemas.microsoft.com/office/drawing/2014/main" id="{5D5F4A33-73F1-4EBA-9C18-28967AC59B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5703" y="2178666"/>
            <a:ext cx="38381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0" hangingPunct="0"/>
            <a:r>
              <a:rPr kumimoji="1"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注：</a:t>
            </a:r>
            <a:r>
              <a:rPr kumimoji="1" lang="en-US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①</a:t>
            </a:r>
            <a:r>
              <a:rPr kumimoji="1"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 直线上的任一向量</a:t>
            </a:r>
          </a:p>
        </p:txBody>
      </p:sp>
      <p:graphicFrame>
        <p:nvGraphicFramePr>
          <p:cNvPr id="57" name="Object 32">
            <a:extLst>
              <a:ext uri="{FF2B5EF4-FFF2-40B4-BE49-F238E27FC236}">
                <a16:creationId xmlns:a16="http://schemas.microsoft.com/office/drawing/2014/main" id="{805969A3-24E2-42A5-BF82-6C6DCE613CF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63900063"/>
              </p:ext>
            </p:extLst>
          </p:nvPr>
        </p:nvGraphicFramePr>
        <p:xfrm>
          <a:off x="3002001" y="1422015"/>
          <a:ext cx="298450" cy="568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881" name="Equation" r:id="rId4" imgW="126720" imgH="241200" progId="Equation.DSMT4">
                  <p:embed/>
                </p:oleObj>
              </mc:Choice>
              <mc:Fallback>
                <p:oleObj name="Equation" r:id="rId4" imgW="126720" imgH="241200" progId="Equation.DSMT4">
                  <p:embed/>
                  <p:pic>
                    <p:nvPicPr>
                      <p:cNvPr id="28" name="Object 32">
                        <a:extLst>
                          <a:ext uri="{FF2B5EF4-FFF2-40B4-BE49-F238E27FC236}">
                            <a16:creationId xmlns:a16="http://schemas.microsoft.com/office/drawing/2014/main" id="{C41C780C-4792-4555-BA7D-7CD89694AD2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02001" y="1422015"/>
                        <a:ext cx="298450" cy="568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8" name="Text Box 33">
            <a:extLst>
              <a:ext uri="{FF2B5EF4-FFF2-40B4-BE49-F238E27FC236}">
                <a16:creationId xmlns:a16="http://schemas.microsoft.com/office/drawing/2014/main" id="{34702457-28FC-4491-A81B-7147A4B965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9435" y="2828657"/>
            <a:ext cx="454555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0" hangingPunct="0"/>
            <a:r>
              <a:rPr kumimoji="1" lang="en-US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②</a:t>
            </a:r>
            <a:r>
              <a:rPr kumimoji="1"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直线有无穷多个方向向量</a:t>
            </a:r>
          </a:p>
        </p:txBody>
      </p:sp>
      <p:sp>
        <p:nvSpPr>
          <p:cNvPr id="59" name="Text Box 34">
            <a:extLst>
              <a:ext uri="{FF2B5EF4-FFF2-40B4-BE49-F238E27FC236}">
                <a16:creationId xmlns:a16="http://schemas.microsoft.com/office/drawing/2014/main" id="{B2FE8E8C-6D01-4122-A983-1468FBE6D3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9434" y="3549382"/>
            <a:ext cx="335597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/>
            <a:r>
              <a:rPr kumimoji="1" lang="en-US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③</a:t>
            </a:r>
            <a:r>
              <a:rPr kumimoji="1"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两直线方向向量平行</a:t>
            </a:r>
          </a:p>
        </p:txBody>
      </p:sp>
      <p:sp>
        <p:nvSpPr>
          <p:cNvPr id="60" name="Text Box 35">
            <a:extLst>
              <a:ext uri="{FF2B5EF4-FFF2-40B4-BE49-F238E27FC236}">
                <a16:creationId xmlns:a16="http://schemas.microsoft.com/office/drawing/2014/main" id="{B4F91E32-C056-46EE-B533-8051206854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00722" y="3576864"/>
            <a:ext cx="214947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/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直线平行</a:t>
            </a:r>
          </a:p>
        </p:txBody>
      </p:sp>
      <p:graphicFrame>
        <p:nvGraphicFramePr>
          <p:cNvPr id="61" name="Object 36">
            <a:extLst>
              <a:ext uri="{FF2B5EF4-FFF2-40B4-BE49-F238E27FC236}">
                <a16:creationId xmlns:a16="http://schemas.microsoft.com/office/drawing/2014/main" id="{5AB2B6E9-1241-4EFC-B52F-BBBE67C5C3C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98323056"/>
              </p:ext>
            </p:extLst>
          </p:nvPr>
        </p:nvGraphicFramePr>
        <p:xfrm>
          <a:off x="4403834" y="3672114"/>
          <a:ext cx="506413" cy="360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882" name="Equation" r:id="rId6" imgW="215640" imgH="152280" progId="Equation.DSMT4">
                  <p:embed/>
                </p:oleObj>
              </mc:Choice>
              <mc:Fallback>
                <p:oleObj name="Equation" r:id="rId6" imgW="215640" imgH="152280" progId="Equation.DSMT4">
                  <p:embed/>
                  <p:pic>
                    <p:nvPicPr>
                      <p:cNvPr id="32" name="Object 36">
                        <a:extLst>
                          <a:ext uri="{FF2B5EF4-FFF2-40B4-BE49-F238E27FC236}">
                            <a16:creationId xmlns:a16="http://schemas.microsoft.com/office/drawing/2014/main" id="{804C9847-CFCA-4100-876A-75F2184CA37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03834" y="3672114"/>
                        <a:ext cx="506413" cy="3603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2" name="Text Box 37">
            <a:extLst>
              <a:ext uri="{FF2B5EF4-FFF2-40B4-BE49-F238E27FC236}">
                <a16:creationId xmlns:a16="http://schemas.microsoft.com/office/drawing/2014/main" id="{BDCE3CEB-1D4F-4550-B53F-6F118493C8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59872" y="4199373"/>
            <a:ext cx="296148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0" hangingPunct="0"/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两直线方向向量垂直</a:t>
            </a:r>
          </a:p>
        </p:txBody>
      </p:sp>
      <p:sp>
        <p:nvSpPr>
          <p:cNvPr id="63" name="Text Box 38">
            <a:extLst>
              <a:ext uri="{FF2B5EF4-FFF2-40B4-BE49-F238E27FC236}">
                <a16:creationId xmlns:a16="http://schemas.microsoft.com/office/drawing/2014/main" id="{DB477A2B-5240-46E7-AC78-AAF2AA53A3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22605" y="4180881"/>
            <a:ext cx="214947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/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直线垂直</a:t>
            </a:r>
          </a:p>
        </p:txBody>
      </p:sp>
      <p:graphicFrame>
        <p:nvGraphicFramePr>
          <p:cNvPr id="64" name="Object 39">
            <a:extLst>
              <a:ext uri="{FF2B5EF4-FFF2-40B4-BE49-F238E27FC236}">
                <a16:creationId xmlns:a16="http://schemas.microsoft.com/office/drawing/2014/main" id="{257072E1-C93A-4180-859C-47DD3E9AF38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80324472"/>
              </p:ext>
            </p:extLst>
          </p:nvPr>
        </p:nvGraphicFramePr>
        <p:xfrm>
          <a:off x="4425717" y="4276131"/>
          <a:ext cx="506413" cy="360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883" name="Equation" r:id="rId8" imgW="215640" imgH="152280" progId="Equation.DSMT4">
                  <p:embed/>
                </p:oleObj>
              </mc:Choice>
              <mc:Fallback>
                <p:oleObj name="Equation" r:id="rId8" imgW="215640" imgH="152280" progId="Equation.DSMT4">
                  <p:embed/>
                  <p:pic>
                    <p:nvPicPr>
                      <p:cNvPr id="35" name="Object 39">
                        <a:extLst>
                          <a:ext uri="{FF2B5EF4-FFF2-40B4-BE49-F238E27FC236}">
                            <a16:creationId xmlns:a16="http://schemas.microsoft.com/office/drawing/2014/main" id="{54A4C74D-8E7A-4D55-9492-6F0368E252D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25717" y="4276131"/>
                        <a:ext cx="506413" cy="3603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5" name="Group 40">
            <a:extLst>
              <a:ext uri="{FF2B5EF4-FFF2-40B4-BE49-F238E27FC236}">
                <a16:creationId xmlns:a16="http://schemas.microsoft.com/office/drawing/2014/main" id="{3CD548AE-579C-404F-A2D2-8B6066962630}"/>
              </a:ext>
            </a:extLst>
          </p:cNvPr>
          <p:cNvGrpSpPr>
            <a:grpSpLocks/>
          </p:cNvGrpSpPr>
          <p:nvPr/>
        </p:nvGrpSpPr>
        <p:grpSpPr bwMode="auto">
          <a:xfrm>
            <a:off x="4056610" y="2141608"/>
            <a:ext cx="2017713" cy="569913"/>
            <a:chOff x="158" y="2081"/>
            <a:chExt cx="1271" cy="359"/>
          </a:xfrm>
        </p:grpSpPr>
        <p:sp>
          <p:nvSpPr>
            <p:cNvPr id="66" name="Text Box 41">
              <a:extLst>
                <a:ext uri="{FF2B5EF4-FFF2-40B4-BE49-F238E27FC236}">
                  <a16:creationId xmlns:a16="http://schemas.microsoft.com/office/drawing/2014/main" id="{70A1CB3A-A2F7-4207-BAC9-D13DAF522FC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8" y="2115"/>
              <a:ext cx="1271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/>
              <a:r>
                <a:rPr kumimoji="1" lang="zh-CN" altLang="en-US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都平行于</a:t>
              </a:r>
            </a:p>
          </p:txBody>
        </p:sp>
        <p:graphicFrame>
          <p:nvGraphicFramePr>
            <p:cNvPr id="67" name="Object 42">
              <a:extLst>
                <a:ext uri="{FF2B5EF4-FFF2-40B4-BE49-F238E27FC236}">
                  <a16:creationId xmlns:a16="http://schemas.microsoft.com/office/drawing/2014/main" id="{E0BD03E3-5AB0-4860-9687-73340D3AFFE5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60768855"/>
                </p:ext>
              </p:extLst>
            </p:nvPr>
          </p:nvGraphicFramePr>
          <p:xfrm>
            <a:off x="1043" y="2081"/>
            <a:ext cx="187" cy="35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7884" name="Equation" r:id="rId10" imgW="126720" imgH="241200" progId="Equation.DSMT4">
                    <p:embed/>
                  </p:oleObj>
                </mc:Choice>
                <mc:Fallback>
                  <p:oleObj name="Equation" r:id="rId10" imgW="126720" imgH="241200" progId="Equation.DSMT4">
                    <p:embed/>
                    <p:pic>
                      <p:nvPicPr>
                        <p:cNvPr id="38" name="Object 42">
                          <a:extLst>
                            <a:ext uri="{FF2B5EF4-FFF2-40B4-BE49-F238E27FC236}">
                              <a16:creationId xmlns:a16="http://schemas.microsoft.com/office/drawing/2014/main" id="{56C47E55-A3B5-4E5B-9050-6EB97F5FD6CB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43" y="2081"/>
                          <a:ext cx="187" cy="35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68" name="Line 44">
            <a:extLst>
              <a:ext uri="{FF2B5EF4-FFF2-40B4-BE49-F238E27FC236}">
                <a16:creationId xmlns:a16="http://schemas.microsoft.com/office/drawing/2014/main" id="{5424CBD8-9300-46E5-A72D-EB4742DE205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831566" y="1820122"/>
            <a:ext cx="1143000" cy="2209800"/>
          </a:xfrm>
          <a:prstGeom prst="line">
            <a:avLst/>
          </a:prstGeom>
          <a:noFill/>
          <a:ln w="28575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69" name="Group 50">
            <a:extLst>
              <a:ext uri="{FF2B5EF4-FFF2-40B4-BE49-F238E27FC236}">
                <a16:creationId xmlns:a16="http://schemas.microsoft.com/office/drawing/2014/main" id="{F01F62FA-BED2-4897-B5C9-B772F5BAD05D}"/>
              </a:ext>
            </a:extLst>
          </p:cNvPr>
          <p:cNvGrpSpPr>
            <a:grpSpLocks/>
          </p:cNvGrpSpPr>
          <p:nvPr/>
        </p:nvGrpSpPr>
        <p:grpSpPr bwMode="auto">
          <a:xfrm>
            <a:off x="7334793" y="2380510"/>
            <a:ext cx="444499" cy="658813"/>
            <a:chOff x="4800" y="881"/>
            <a:chExt cx="280" cy="415"/>
          </a:xfrm>
        </p:grpSpPr>
        <p:sp>
          <p:nvSpPr>
            <p:cNvPr id="70" name="Line 51">
              <a:extLst>
                <a:ext uri="{FF2B5EF4-FFF2-40B4-BE49-F238E27FC236}">
                  <a16:creationId xmlns:a16="http://schemas.microsoft.com/office/drawing/2014/main" id="{816E9E3E-E83F-487E-8DCD-330E53A5620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800" y="1008"/>
              <a:ext cx="144" cy="288"/>
            </a:xfrm>
            <a:prstGeom prst="line">
              <a:avLst/>
            </a:prstGeom>
            <a:noFill/>
            <a:ln w="28575">
              <a:solidFill>
                <a:srgbClr val="00FF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71" name="Object 52">
              <a:extLst>
                <a:ext uri="{FF2B5EF4-FFF2-40B4-BE49-F238E27FC236}">
                  <a16:creationId xmlns:a16="http://schemas.microsoft.com/office/drawing/2014/main" id="{DBF18845-303D-43DD-8594-BE378EF7FAA2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522139015"/>
                </p:ext>
              </p:extLst>
            </p:nvPr>
          </p:nvGraphicFramePr>
          <p:xfrm>
            <a:off x="4944" y="881"/>
            <a:ext cx="136" cy="3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7885" name="Equation" r:id="rId12" imgW="215640" imgH="495000" progId="Equation.DSMT4">
                    <p:embed/>
                  </p:oleObj>
                </mc:Choice>
                <mc:Fallback>
                  <p:oleObj name="Equation" r:id="rId12" imgW="215640" imgH="495000" progId="Equation.DSMT4">
                    <p:embed/>
                    <p:pic>
                      <p:nvPicPr>
                        <p:cNvPr id="42" name="Object 52">
                          <a:extLst>
                            <a:ext uri="{FF2B5EF4-FFF2-40B4-BE49-F238E27FC236}">
                              <a16:creationId xmlns:a16="http://schemas.microsoft.com/office/drawing/2014/main" id="{F1E88F96-66CA-43A3-9EFB-439ABE860CF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944" y="881"/>
                          <a:ext cx="136" cy="31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72" name="Text Box 21">
            <a:extLst>
              <a:ext uri="{FF2B5EF4-FFF2-40B4-BE49-F238E27FC236}">
                <a16:creationId xmlns:a16="http://schemas.microsoft.com/office/drawing/2014/main" id="{A80538B6-DB2E-491A-90F3-D53443DA83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991" y="1523847"/>
            <a:ext cx="1492716" cy="4078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0" hangingPunct="0">
              <a:lnSpc>
                <a:spcPct val="85000"/>
              </a:lnSpc>
            </a:pPr>
            <a:r>
              <a:rPr kumimoji="1" lang="zh-CN" altLang="en-US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itchFamily="18" charset="2"/>
              </a:rPr>
              <a:t>方向向量</a:t>
            </a:r>
            <a:r>
              <a:rPr kumimoji="1" lang="en-US" altLang="zh-CN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DD2666EB-555E-4C65-8593-6B9BEC2FB9B4}"/>
              </a:ext>
            </a:extLst>
          </p:cNvPr>
          <p:cNvSpPr/>
          <p:nvPr/>
        </p:nvSpPr>
        <p:spPr>
          <a:xfrm>
            <a:off x="4303324" y="60950"/>
            <a:ext cx="2010113" cy="31314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8E64AB52-6235-4212-81DD-2F602129126A}"/>
              </a:ext>
            </a:extLst>
          </p:cNvPr>
          <p:cNvSpPr/>
          <p:nvPr/>
        </p:nvSpPr>
        <p:spPr>
          <a:xfrm>
            <a:off x="4303324" y="81477"/>
            <a:ext cx="1983176" cy="29109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altLang="zh-CN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6.2.1</a:t>
            </a:r>
            <a:r>
              <a:rPr lang="zh-CN" altLang="en-US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平面及其方程</a:t>
            </a: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59EFA119-5A56-4FC8-86B0-AB1C8F3875BA}"/>
              </a:ext>
            </a:extLst>
          </p:cNvPr>
          <p:cNvSpPr/>
          <p:nvPr/>
        </p:nvSpPr>
        <p:spPr>
          <a:xfrm>
            <a:off x="6337737" y="60950"/>
            <a:ext cx="2808899" cy="31314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A9CE82F1-54FA-491E-A360-3B559B18C527}"/>
              </a:ext>
            </a:extLst>
          </p:cNvPr>
          <p:cNvSpPr/>
          <p:nvPr/>
        </p:nvSpPr>
        <p:spPr>
          <a:xfrm>
            <a:off x="6337737" y="81477"/>
            <a:ext cx="2781963" cy="29109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altLang="zh-CN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6.2.2</a:t>
            </a:r>
            <a:r>
              <a:rPr lang="zh-CN" altLang="en-US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空间直线及其方程</a:t>
            </a:r>
          </a:p>
        </p:txBody>
      </p:sp>
    </p:spTree>
    <p:extLst>
      <p:ext uri="{BB962C8B-B14F-4D97-AF65-F5344CB8AC3E}">
        <p14:creationId xmlns:p14="http://schemas.microsoft.com/office/powerpoint/2010/main" val="2329324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513"/>
    </mc:Choice>
    <mc:Fallback xmlns="">
      <p:transition advTm="45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6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52" grpId="0" build="p" autoUpdateAnimBg="0"/>
      <p:bldP spid="53" grpId="0" autoUpdateAnimBg="0"/>
      <p:bldP spid="54" grpId="0" build="p" autoUpdateAnimBg="0"/>
      <p:bldP spid="55" grpId="0" build="p" autoUpdateAnimBg="0"/>
      <p:bldP spid="56" grpId="0" build="p" autoUpdateAnimBg="0"/>
      <p:bldP spid="58" grpId="0" build="p" autoUpdateAnimBg="0"/>
      <p:bldP spid="59" grpId="0" build="p" autoUpdateAnimBg="0"/>
      <p:bldP spid="60" grpId="0" build="p" autoUpdateAnimBg="0"/>
      <p:bldP spid="62" grpId="0" build="p" autoUpdateAnimBg="0"/>
      <p:bldP spid="63" grpId="0" build="p" autoUpdateAnimBg="0"/>
      <p:bldP spid="72" grpId="0" build="p" autoUpdateAnimBg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04D3D4B5-7882-47CE-A70C-6685185C2E02}"/>
              </a:ext>
            </a:extLst>
          </p:cNvPr>
          <p:cNvSpPr/>
          <p:nvPr/>
        </p:nvSpPr>
        <p:spPr>
          <a:xfrm>
            <a:off x="1" y="0"/>
            <a:ext cx="9143999" cy="428626"/>
          </a:xfrm>
          <a:prstGeom prst="rect">
            <a:avLst/>
          </a:prstGeom>
          <a:solidFill>
            <a:srgbClr val="2B6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2" name="灯片编号占位符 1">
            <a:extLst>
              <a:ext uri="{FF2B5EF4-FFF2-40B4-BE49-F238E27FC236}">
                <a16:creationId xmlns:a16="http://schemas.microsoft.com/office/drawing/2014/main" id="{D90A2D96-0F27-4527-9E96-4A411FF71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72404" y="6326970"/>
            <a:ext cx="856084" cy="457200"/>
          </a:xfrm>
        </p:spPr>
        <p:txBody>
          <a:bodyPr/>
          <a:lstStyle/>
          <a:p>
            <a:fld id="{F9F5586C-925A-4B27-9272-30BB710014DC}" type="slidenum">
              <a:rPr lang="en-US" altLang="zh-CN" smtClean="0"/>
              <a:t>24</a:t>
            </a:fld>
            <a:endParaRPr lang="en-US" altLang="zh-CN" dirty="0"/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B8828848-81B0-4D64-A876-F8D489099316}"/>
              </a:ext>
            </a:extLst>
          </p:cNvPr>
          <p:cNvSpPr/>
          <p:nvPr/>
        </p:nvSpPr>
        <p:spPr bwMode="auto">
          <a:xfrm>
            <a:off x="8544930" y="6447570"/>
            <a:ext cx="216000" cy="216000"/>
          </a:xfrm>
          <a:prstGeom prst="ellipse">
            <a:avLst/>
          </a:prstGeom>
          <a:solidFill>
            <a:srgbClr val="CC33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27683AB4-8233-433D-B426-95E664A70CDC}"/>
              </a:ext>
            </a:extLst>
          </p:cNvPr>
          <p:cNvSpPr/>
          <p:nvPr/>
        </p:nvSpPr>
        <p:spPr>
          <a:xfrm>
            <a:off x="13538" y="66032"/>
            <a:ext cx="2309248" cy="291093"/>
          </a:xfrm>
          <a:prstGeom prst="rect">
            <a:avLst/>
          </a:prstGeom>
          <a:solidFill>
            <a:srgbClr val="C00000"/>
          </a:solidFill>
          <a:ln w="19050">
            <a:solidFill>
              <a:srgbClr val="FFFF00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/>
          <a:lstStyle/>
          <a:p>
            <a:pPr algn="ctr">
              <a:defRPr/>
            </a:pPr>
            <a:r>
              <a:rPr lang="zh-CN" altLang="en-US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一．直线的方程     </a:t>
            </a:r>
          </a:p>
        </p:txBody>
      </p:sp>
      <p:sp>
        <p:nvSpPr>
          <p:cNvPr id="32" name="TextBox 8">
            <a:extLst>
              <a:ext uri="{FF2B5EF4-FFF2-40B4-BE49-F238E27FC236}">
                <a16:creationId xmlns:a16="http://schemas.microsoft.com/office/drawing/2014/main" id="{1D23E04F-F0B4-4EEE-828C-B473BF14B457}"/>
              </a:ext>
            </a:extLst>
          </p:cNvPr>
          <p:cNvSpPr txBox="1"/>
          <p:nvPr/>
        </p:nvSpPr>
        <p:spPr>
          <a:xfrm>
            <a:off x="-1" y="510103"/>
            <a:ext cx="7744943" cy="523220"/>
          </a:xfrm>
          <a:prstGeom prst="rect">
            <a:avLst/>
          </a:prstGeom>
          <a:solidFill>
            <a:srgbClr val="FFDDDD"/>
          </a:solidFill>
          <a:ln>
            <a:noFill/>
          </a:ln>
          <a:scene3d>
            <a:camera prst="orthographicFront"/>
            <a:lightRig rig="threePt" dir="t"/>
          </a:scene3d>
          <a:sp3d>
            <a:bevelT w="0" h="0" prst="relaxedInset"/>
          </a:sp3d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zh-CN" altLang="en-US" sz="28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方程的建立</a:t>
            </a:r>
            <a:r>
              <a:rPr lang="zh-CN" altLang="en-US" sz="28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（确定一条直线需要什么？）</a:t>
            </a:r>
          </a:p>
        </p:txBody>
      </p:sp>
      <p:sp>
        <p:nvSpPr>
          <p:cNvPr id="33" name="Rectangle 2">
            <a:extLst>
              <a:ext uri="{FF2B5EF4-FFF2-40B4-BE49-F238E27FC236}">
                <a16:creationId xmlns:a16="http://schemas.microsoft.com/office/drawing/2014/main" id="{654E7E58-06ED-499B-BD7C-E79BEF1496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98093" y="2576292"/>
            <a:ext cx="4114800" cy="1066800"/>
          </a:xfrm>
          <a:prstGeom prst="rect">
            <a:avLst/>
          </a:prstGeom>
          <a:solidFill>
            <a:srgbClr val="0033CC"/>
          </a:solidFill>
          <a:ln w="9525">
            <a:solidFill>
              <a:schemeClr val="accent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4" name="Group 3">
            <a:extLst>
              <a:ext uri="{FF2B5EF4-FFF2-40B4-BE49-F238E27FC236}">
                <a16:creationId xmlns:a16="http://schemas.microsoft.com/office/drawing/2014/main" id="{2979EDC1-0599-48A1-8D0F-22875335B4D5}"/>
              </a:ext>
            </a:extLst>
          </p:cNvPr>
          <p:cNvGrpSpPr>
            <a:grpSpLocks/>
          </p:cNvGrpSpPr>
          <p:nvPr/>
        </p:nvGrpSpPr>
        <p:grpSpPr bwMode="auto">
          <a:xfrm>
            <a:off x="5946292" y="1633912"/>
            <a:ext cx="1957388" cy="2209800"/>
            <a:chOff x="3759" y="1200"/>
            <a:chExt cx="1233" cy="1392"/>
          </a:xfrm>
        </p:grpSpPr>
        <p:sp>
          <p:nvSpPr>
            <p:cNvPr id="35" name="Line 4">
              <a:extLst>
                <a:ext uri="{FF2B5EF4-FFF2-40B4-BE49-F238E27FC236}">
                  <a16:creationId xmlns:a16="http://schemas.microsoft.com/office/drawing/2014/main" id="{597F8270-F045-4607-80EC-7DD5D7C9116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272" y="1200"/>
              <a:ext cx="720" cy="1392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36" name="Object 5">
              <a:extLst>
                <a:ext uri="{FF2B5EF4-FFF2-40B4-BE49-F238E27FC236}">
                  <a16:creationId xmlns:a16="http://schemas.microsoft.com/office/drawing/2014/main" id="{BDEE8E85-9C5A-4787-A81E-8E48B8137D37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648687327"/>
                </p:ext>
              </p:extLst>
            </p:nvPr>
          </p:nvGraphicFramePr>
          <p:xfrm>
            <a:off x="3759" y="2125"/>
            <a:ext cx="1224" cy="2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8994" name="Equation" r:id="rId4" imgW="1942920" imgH="431640" progId="Equation.DSMT4">
                    <p:embed/>
                  </p:oleObj>
                </mc:Choice>
                <mc:Fallback>
                  <p:oleObj name="Equation" r:id="rId4" imgW="1942920" imgH="431640" progId="Equation.DSMT4">
                    <p:embed/>
                    <p:pic>
                      <p:nvPicPr>
                        <p:cNvPr id="40" name="Object 5">
                          <a:extLst>
                            <a:ext uri="{FF2B5EF4-FFF2-40B4-BE49-F238E27FC236}">
                              <a16:creationId xmlns:a16="http://schemas.microsoft.com/office/drawing/2014/main" id="{15C20EE3-4A12-41B1-81C4-0A270ED4C70B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59" y="2125"/>
                          <a:ext cx="1224" cy="27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7" name="Oval 6">
              <a:extLst>
                <a:ext uri="{FF2B5EF4-FFF2-40B4-BE49-F238E27FC236}">
                  <a16:creationId xmlns:a16="http://schemas.microsoft.com/office/drawing/2014/main" id="{F3C3C706-34CB-4257-88C0-0D372EBC69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41" y="2400"/>
              <a:ext cx="34" cy="34"/>
            </a:xfrm>
            <a:prstGeom prst="ellipse">
              <a:avLst/>
            </a:prstGeom>
            <a:solidFill>
              <a:srgbClr val="99FF33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8" name="Text Box 8">
            <a:extLst>
              <a:ext uri="{FF2B5EF4-FFF2-40B4-BE49-F238E27FC236}">
                <a16:creationId xmlns:a16="http://schemas.microsoft.com/office/drawing/2014/main" id="{95CE9F33-041D-4C0D-90A2-9680DABDDA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1278" y="2142732"/>
            <a:ext cx="9906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故有</a:t>
            </a:r>
          </a:p>
        </p:txBody>
      </p:sp>
      <p:graphicFrame>
        <p:nvGraphicFramePr>
          <p:cNvPr id="40" name="Object 10">
            <a:extLst>
              <a:ext uri="{FF2B5EF4-FFF2-40B4-BE49-F238E27FC236}">
                <a16:creationId xmlns:a16="http://schemas.microsoft.com/office/drawing/2014/main" id="{00082CE3-4219-40F2-A16D-61843EA7044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20673730"/>
              </p:ext>
            </p:extLst>
          </p:nvPr>
        </p:nvGraphicFramePr>
        <p:xfrm>
          <a:off x="1493356" y="2646142"/>
          <a:ext cx="1041400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995" name="Equation" r:id="rId6" imgW="1041120" imgH="863280" progId="Equation.3">
                  <p:embed/>
                </p:oleObj>
              </mc:Choice>
              <mc:Fallback>
                <p:oleObj name="Equation" r:id="rId6" imgW="1041120" imgH="863280" progId="Equation.3">
                  <p:embed/>
                  <p:pic>
                    <p:nvPicPr>
                      <p:cNvPr id="45" name="Object 10">
                        <a:extLst>
                          <a:ext uri="{FF2B5EF4-FFF2-40B4-BE49-F238E27FC236}">
                            <a16:creationId xmlns:a16="http://schemas.microsoft.com/office/drawing/2014/main" id="{463581A2-4B6F-4110-8D29-8F831574A33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93356" y="2646142"/>
                        <a:ext cx="1041400" cy="863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gradFill rotWithShape="0">
                              <a:gsLst>
                                <a:gs pos="0">
                                  <a:srgbClr val="006600">
                                    <a:gamma/>
                                    <a:shade val="46275"/>
                                    <a:invGamma/>
                                  </a:srgbClr>
                                </a:gs>
                                <a:gs pos="50000">
                                  <a:srgbClr val="006600"/>
                                </a:gs>
                                <a:gs pos="100000">
                                  <a:srgbClr val="006600">
                                    <a:gamma/>
                                    <a:shade val="46275"/>
                                    <a:invGamma/>
                                  </a:srgbClr>
                                </a:gs>
                              </a:gsLst>
                              <a:lin ang="5400000" scaled="1"/>
                            </a:gra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accent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" name="Object 11">
            <a:extLst>
              <a:ext uri="{FF2B5EF4-FFF2-40B4-BE49-F238E27FC236}">
                <a16:creationId xmlns:a16="http://schemas.microsoft.com/office/drawing/2014/main" id="{3C416098-0473-448C-9C86-570E8B35722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78380072"/>
              </p:ext>
            </p:extLst>
          </p:nvPr>
        </p:nvGraphicFramePr>
        <p:xfrm>
          <a:off x="6208230" y="4819333"/>
          <a:ext cx="1104900" cy="101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996" name="Equation" r:id="rId8" imgW="1104840" imgH="1015920" progId="Equation.DSMT4">
                  <p:embed/>
                </p:oleObj>
              </mc:Choice>
              <mc:Fallback>
                <p:oleObj name="Equation" r:id="rId8" imgW="1104840" imgH="1015920" progId="Equation.DSMT4">
                  <p:embed/>
                  <p:pic>
                    <p:nvPicPr>
                      <p:cNvPr id="46" name="Object 11">
                        <a:extLst>
                          <a:ext uri="{FF2B5EF4-FFF2-40B4-BE49-F238E27FC236}">
                            <a16:creationId xmlns:a16="http://schemas.microsoft.com/office/drawing/2014/main" id="{91231F18-3169-4420-9727-1DA884CEE43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08230" y="4819333"/>
                        <a:ext cx="1104900" cy="1016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2" name="Text Box 12">
            <a:extLst>
              <a:ext uri="{FF2B5EF4-FFF2-40B4-BE49-F238E27FC236}">
                <a16:creationId xmlns:a16="http://schemas.microsoft.com/office/drawing/2014/main" id="{B6939EA8-D0F3-4F38-BE25-2074E8F12E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115" y="1638377"/>
            <a:ext cx="32766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0" hangingPunct="0"/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设直线上的动点为 </a:t>
            </a:r>
          </a:p>
        </p:txBody>
      </p:sp>
      <p:sp>
        <p:nvSpPr>
          <p:cNvPr id="43" name="Text Box 13">
            <a:extLst>
              <a:ext uri="{FF2B5EF4-FFF2-40B4-BE49-F238E27FC236}">
                <a16:creationId xmlns:a16="http://schemas.microsoft.com/office/drawing/2014/main" id="{2806D554-8B28-4B2C-BC3C-8CF639A8E1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59214" y="1685430"/>
            <a:ext cx="10668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0" hangingPunct="0"/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则</a:t>
            </a:r>
          </a:p>
        </p:txBody>
      </p:sp>
      <p:grpSp>
        <p:nvGrpSpPr>
          <p:cNvPr id="44" name="Group 14">
            <a:extLst>
              <a:ext uri="{FF2B5EF4-FFF2-40B4-BE49-F238E27FC236}">
                <a16:creationId xmlns:a16="http://schemas.microsoft.com/office/drawing/2014/main" id="{5ABF68A9-89BE-47CA-9240-F2C08C23F6C8}"/>
              </a:ext>
            </a:extLst>
          </p:cNvPr>
          <p:cNvGrpSpPr>
            <a:grpSpLocks/>
          </p:cNvGrpSpPr>
          <p:nvPr/>
        </p:nvGrpSpPr>
        <p:grpSpPr bwMode="auto">
          <a:xfrm>
            <a:off x="6547955" y="2354634"/>
            <a:ext cx="1460501" cy="400050"/>
            <a:chOff x="4138" y="1654"/>
            <a:chExt cx="920" cy="252"/>
          </a:xfrm>
        </p:grpSpPr>
        <p:graphicFrame>
          <p:nvGraphicFramePr>
            <p:cNvPr id="45" name="Object 15">
              <a:extLst>
                <a:ext uri="{FF2B5EF4-FFF2-40B4-BE49-F238E27FC236}">
                  <a16:creationId xmlns:a16="http://schemas.microsoft.com/office/drawing/2014/main" id="{DBCE4FCB-9AB0-4111-9DD1-3EB59815BA23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255116140"/>
                </p:ext>
              </p:extLst>
            </p:nvPr>
          </p:nvGraphicFramePr>
          <p:xfrm>
            <a:off x="4138" y="1654"/>
            <a:ext cx="920" cy="2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8997" name="Equation" r:id="rId10" imgW="1460160" imgH="393480" progId="Equation.DSMT4">
                    <p:embed/>
                  </p:oleObj>
                </mc:Choice>
                <mc:Fallback>
                  <p:oleObj name="Equation" r:id="rId10" imgW="1460160" imgH="393480" progId="Equation.DSMT4">
                    <p:embed/>
                    <p:pic>
                      <p:nvPicPr>
                        <p:cNvPr id="50" name="Object 15">
                          <a:extLst>
                            <a:ext uri="{FF2B5EF4-FFF2-40B4-BE49-F238E27FC236}">
                              <a16:creationId xmlns:a16="http://schemas.microsoft.com/office/drawing/2014/main" id="{B08FDB10-9326-4E2D-8638-1DC6B25085FE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38" y="1654"/>
                          <a:ext cx="920" cy="24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6" name="Oval 16">
              <a:extLst>
                <a:ext uri="{FF2B5EF4-FFF2-40B4-BE49-F238E27FC236}">
                  <a16:creationId xmlns:a16="http://schemas.microsoft.com/office/drawing/2014/main" id="{C79DA4C3-F39D-4329-B752-AE9FAA76EE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2" y="1872"/>
              <a:ext cx="34" cy="34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aphicFrame>
        <p:nvGraphicFramePr>
          <p:cNvPr id="47" name="Object 17">
            <a:extLst>
              <a:ext uri="{FF2B5EF4-FFF2-40B4-BE49-F238E27FC236}">
                <a16:creationId xmlns:a16="http://schemas.microsoft.com/office/drawing/2014/main" id="{777DB006-CC76-4F4C-82C0-32B6290DB7F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30921738"/>
              </p:ext>
            </p:extLst>
          </p:nvPr>
        </p:nvGraphicFramePr>
        <p:xfrm>
          <a:off x="2572856" y="2660430"/>
          <a:ext cx="1270000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998" name="Equation" r:id="rId12" imgW="1269720" imgH="863280" progId="Equation.3">
                  <p:embed/>
                </p:oleObj>
              </mc:Choice>
              <mc:Fallback>
                <p:oleObj name="Equation" r:id="rId12" imgW="1269720" imgH="863280" progId="Equation.3">
                  <p:embed/>
                  <p:pic>
                    <p:nvPicPr>
                      <p:cNvPr id="52" name="Object 17">
                        <a:extLst>
                          <a:ext uri="{FF2B5EF4-FFF2-40B4-BE49-F238E27FC236}">
                            <a16:creationId xmlns:a16="http://schemas.microsoft.com/office/drawing/2014/main" id="{E62DC118-B168-4BF6-BEC5-91B8D8A0A63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72856" y="2660430"/>
                        <a:ext cx="1270000" cy="863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gradFill rotWithShape="0">
                              <a:gsLst>
                                <a:gs pos="0">
                                  <a:srgbClr val="006600">
                                    <a:gamma/>
                                    <a:shade val="46275"/>
                                    <a:invGamma/>
                                  </a:srgbClr>
                                </a:gs>
                                <a:gs pos="50000">
                                  <a:srgbClr val="006600"/>
                                </a:gs>
                                <a:gs pos="100000">
                                  <a:srgbClr val="006600">
                                    <a:gamma/>
                                    <a:shade val="46275"/>
                                    <a:invGamma/>
                                  </a:srgbClr>
                                </a:gs>
                              </a:gsLst>
                              <a:lin ang="5400000" scaled="1"/>
                            </a:gra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accent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" name="Object 18">
            <a:extLst>
              <a:ext uri="{FF2B5EF4-FFF2-40B4-BE49-F238E27FC236}">
                <a16:creationId xmlns:a16="http://schemas.microsoft.com/office/drawing/2014/main" id="{D4023EA0-6B0B-45C5-BFA6-A218783EDF3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00423903"/>
              </p:ext>
            </p:extLst>
          </p:nvPr>
        </p:nvGraphicFramePr>
        <p:xfrm>
          <a:off x="3952393" y="2652492"/>
          <a:ext cx="1308100" cy="939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999" name="Equation" r:id="rId14" imgW="1307880" imgH="939600" progId="Equation.3">
                  <p:embed/>
                </p:oleObj>
              </mc:Choice>
              <mc:Fallback>
                <p:oleObj name="Equation" r:id="rId14" imgW="1307880" imgH="939600" progId="Equation.3">
                  <p:embed/>
                  <p:pic>
                    <p:nvPicPr>
                      <p:cNvPr id="53" name="Object 18">
                        <a:extLst>
                          <a:ext uri="{FF2B5EF4-FFF2-40B4-BE49-F238E27FC236}">
                            <a16:creationId xmlns:a16="http://schemas.microsoft.com/office/drawing/2014/main" id="{D03F3657-B0E8-4608-881A-7EBEDFF04D7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2393" y="2652492"/>
                        <a:ext cx="1308100" cy="939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gradFill rotWithShape="0">
                              <a:gsLst>
                                <a:gs pos="0">
                                  <a:srgbClr val="006600">
                                    <a:gamma/>
                                    <a:shade val="46275"/>
                                    <a:invGamma/>
                                  </a:srgbClr>
                                </a:gs>
                                <a:gs pos="50000">
                                  <a:srgbClr val="006600"/>
                                </a:gs>
                                <a:gs pos="100000">
                                  <a:srgbClr val="006600">
                                    <a:gamma/>
                                    <a:shade val="46275"/>
                                    <a:invGamma/>
                                  </a:srgbClr>
                                </a:gs>
                              </a:gsLst>
                              <a:lin ang="5400000" scaled="1"/>
                            </a:gra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accent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9" name="Text Box 19">
            <a:extLst>
              <a:ext uri="{FF2B5EF4-FFF2-40B4-BE49-F238E27FC236}">
                <a16:creationId xmlns:a16="http://schemas.microsoft.com/office/drawing/2014/main" id="{A25EA403-7BC3-4AF4-A0CD-9440DF3159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1278" y="3852549"/>
            <a:ext cx="78486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此式称为直线的</a:t>
            </a:r>
            <a:r>
              <a:rPr kumimoji="1" lang="zh-CN" altLang="en-US" sz="24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对称式方程</a:t>
            </a:r>
            <a:r>
              <a:rPr kumimoji="1"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也称为</a:t>
            </a:r>
            <a:r>
              <a:rPr kumimoji="1" lang="zh-CN" altLang="en-US" sz="24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点向式方程</a:t>
            </a:r>
            <a:r>
              <a:rPr kumimoji="1"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73" name="Text Box 20">
            <a:extLst>
              <a:ext uri="{FF2B5EF4-FFF2-40B4-BE49-F238E27FC236}">
                <a16:creationId xmlns:a16="http://schemas.microsoft.com/office/drawing/2014/main" id="{D1F11AA6-D771-4A09-8559-A7AD554330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01678" y="5117906"/>
            <a:ext cx="2286000" cy="424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lnSpc>
                <a:spcPct val="90000"/>
              </a:lnSpc>
              <a:spcBef>
                <a:spcPct val="50000"/>
              </a:spcBef>
            </a:pP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直线方程为</a:t>
            </a:r>
          </a:p>
        </p:txBody>
      </p:sp>
      <p:grpSp>
        <p:nvGrpSpPr>
          <p:cNvPr id="74" name="Group 21">
            <a:extLst>
              <a:ext uri="{FF2B5EF4-FFF2-40B4-BE49-F238E27FC236}">
                <a16:creationId xmlns:a16="http://schemas.microsoft.com/office/drawing/2014/main" id="{F65A1722-91D0-424F-84D8-5A5078AACC01}"/>
              </a:ext>
            </a:extLst>
          </p:cNvPr>
          <p:cNvGrpSpPr>
            <a:grpSpLocks/>
          </p:cNvGrpSpPr>
          <p:nvPr/>
        </p:nvGrpSpPr>
        <p:grpSpPr bwMode="auto">
          <a:xfrm>
            <a:off x="7598893" y="1672012"/>
            <a:ext cx="361951" cy="571500"/>
            <a:chOff x="4800" y="936"/>
            <a:chExt cx="228" cy="360"/>
          </a:xfrm>
        </p:grpSpPr>
        <p:sp>
          <p:nvSpPr>
            <p:cNvPr id="75" name="Line 22">
              <a:extLst>
                <a:ext uri="{FF2B5EF4-FFF2-40B4-BE49-F238E27FC236}">
                  <a16:creationId xmlns:a16="http://schemas.microsoft.com/office/drawing/2014/main" id="{7C7A33F0-7AA8-4CC9-BC30-870AC424CAD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800" y="1008"/>
              <a:ext cx="144" cy="288"/>
            </a:xfrm>
            <a:prstGeom prst="line">
              <a:avLst/>
            </a:prstGeom>
            <a:noFill/>
            <a:ln w="28575">
              <a:solidFill>
                <a:srgbClr val="00FF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76" name="Object 23">
              <a:extLst>
                <a:ext uri="{FF2B5EF4-FFF2-40B4-BE49-F238E27FC236}">
                  <a16:creationId xmlns:a16="http://schemas.microsoft.com/office/drawing/2014/main" id="{275BB5EA-94D4-4726-A13A-41AB2EF44217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785328069"/>
                </p:ext>
              </p:extLst>
            </p:nvPr>
          </p:nvGraphicFramePr>
          <p:xfrm>
            <a:off x="4892" y="936"/>
            <a:ext cx="136" cy="3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9000" name="Equation" r:id="rId16" imgW="215640" imgH="495000" progId="Equation.DSMT4">
                    <p:embed/>
                  </p:oleObj>
                </mc:Choice>
                <mc:Fallback>
                  <p:oleObj name="Equation" r:id="rId16" imgW="215640" imgH="495000" progId="Equation.DSMT4">
                    <p:embed/>
                    <p:pic>
                      <p:nvPicPr>
                        <p:cNvPr id="58" name="Object 23">
                          <a:extLst>
                            <a:ext uri="{FF2B5EF4-FFF2-40B4-BE49-F238E27FC236}">
                              <a16:creationId xmlns:a16="http://schemas.microsoft.com/office/drawing/2014/main" id="{C3ED9868-DC54-4CA4-A8A5-8E23086253AE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92" y="936"/>
                          <a:ext cx="136" cy="31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77" name="Text Box 24">
            <a:extLst>
              <a:ext uri="{FF2B5EF4-FFF2-40B4-BE49-F238E27FC236}">
                <a16:creationId xmlns:a16="http://schemas.microsoft.com/office/drawing/2014/main" id="{7B8C602C-E03C-4E13-837C-5241916EC6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6078" y="1114800"/>
            <a:ext cx="29718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0" hangingPunct="0"/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已知直线上一点</a:t>
            </a:r>
          </a:p>
        </p:txBody>
      </p:sp>
      <p:graphicFrame>
        <p:nvGraphicFramePr>
          <p:cNvPr id="78" name="Object 25">
            <a:extLst>
              <a:ext uri="{FF2B5EF4-FFF2-40B4-BE49-F238E27FC236}">
                <a16:creationId xmlns:a16="http://schemas.microsoft.com/office/drawing/2014/main" id="{45064505-E535-4E01-877E-279AD684A90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99519172"/>
              </p:ext>
            </p:extLst>
          </p:nvPr>
        </p:nvGraphicFramePr>
        <p:xfrm>
          <a:off x="2771901" y="1176712"/>
          <a:ext cx="17018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001" name="Equation" r:id="rId18" imgW="1701720" imgH="380880" progId="Equation.DSMT4">
                  <p:embed/>
                </p:oleObj>
              </mc:Choice>
              <mc:Fallback>
                <p:oleObj name="Equation" r:id="rId18" imgW="1701720" imgH="380880" progId="Equation.DSMT4">
                  <p:embed/>
                  <p:pic>
                    <p:nvPicPr>
                      <p:cNvPr id="60" name="Object 25">
                        <a:extLst>
                          <a:ext uri="{FF2B5EF4-FFF2-40B4-BE49-F238E27FC236}">
                            <a16:creationId xmlns:a16="http://schemas.microsoft.com/office/drawing/2014/main" id="{FDE21D1A-C97D-46AD-8E99-028D5E72562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71901" y="1176712"/>
                        <a:ext cx="1701800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9" name="Object 26">
            <a:extLst>
              <a:ext uri="{FF2B5EF4-FFF2-40B4-BE49-F238E27FC236}">
                <a16:creationId xmlns:a16="http://schemas.microsoft.com/office/drawing/2014/main" id="{C5C688A2-62BA-4E03-B0AD-15F44F34181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28250081"/>
              </p:ext>
            </p:extLst>
          </p:nvPr>
        </p:nvGraphicFramePr>
        <p:xfrm>
          <a:off x="2587625" y="1716088"/>
          <a:ext cx="15113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002" name="Equation" r:id="rId20" imgW="1511280" imgH="393480" progId="Equation.DSMT4">
                  <p:embed/>
                </p:oleObj>
              </mc:Choice>
              <mc:Fallback>
                <p:oleObj name="Equation" r:id="rId20" imgW="1511280" imgH="393480" progId="Equation.DSMT4">
                  <p:embed/>
                  <p:pic>
                    <p:nvPicPr>
                      <p:cNvPr id="61" name="Object 26">
                        <a:extLst>
                          <a:ext uri="{FF2B5EF4-FFF2-40B4-BE49-F238E27FC236}">
                            <a16:creationId xmlns:a16="http://schemas.microsoft.com/office/drawing/2014/main" id="{E3FA0D93-BB72-4DD6-92FC-3BF280D4CAB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87625" y="1716088"/>
                        <a:ext cx="1511300" cy="393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0" name="Text Box 27">
            <a:extLst>
              <a:ext uri="{FF2B5EF4-FFF2-40B4-BE49-F238E27FC236}">
                <a16:creationId xmlns:a16="http://schemas.microsoft.com/office/drawing/2014/main" id="{59A0A88E-E8BB-411F-BCC4-B3894E1B9C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2278" y="5139112"/>
            <a:ext cx="1524000" cy="424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lnSpc>
                <a:spcPct val="90000"/>
              </a:lnSpc>
              <a:spcBef>
                <a:spcPct val="50000"/>
              </a:spcBef>
            </a:pPr>
            <a:r>
              <a:rPr kumimoji="1"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例如</a:t>
            </a:r>
            <a:r>
              <a:rPr kumimoji="1" lang="en-US" altLang="zh-CN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1"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当</a:t>
            </a:r>
          </a:p>
        </p:txBody>
      </p:sp>
      <p:graphicFrame>
        <p:nvGraphicFramePr>
          <p:cNvPr id="81" name="Object 28">
            <a:extLst>
              <a:ext uri="{FF2B5EF4-FFF2-40B4-BE49-F238E27FC236}">
                <a16:creationId xmlns:a16="http://schemas.microsoft.com/office/drawing/2014/main" id="{E0C8AC97-C773-4D65-8D14-9F489D51447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33984804"/>
              </p:ext>
            </p:extLst>
          </p:nvPr>
        </p:nvGraphicFramePr>
        <p:xfrm>
          <a:off x="1766073" y="5110838"/>
          <a:ext cx="28067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003" name="Equation" r:id="rId22" imgW="2806560" imgH="431640" progId="Equation.DSMT4">
                  <p:embed/>
                </p:oleObj>
              </mc:Choice>
              <mc:Fallback>
                <p:oleObj name="Equation" r:id="rId22" imgW="2806560" imgH="431640" progId="Equation.DSMT4">
                  <p:embed/>
                  <p:pic>
                    <p:nvPicPr>
                      <p:cNvPr id="63" name="Object 28">
                        <a:extLst>
                          <a:ext uri="{FF2B5EF4-FFF2-40B4-BE49-F238E27FC236}">
                            <a16:creationId xmlns:a16="http://schemas.microsoft.com/office/drawing/2014/main" id="{55B61290-84A2-41DC-948A-FABF8F18EFD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66073" y="5110838"/>
                        <a:ext cx="2806700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2" name="Text Box 29">
            <a:extLst>
              <a:ext uri="{FF2B5EF4-FFF2-40B4-BE49-F238E27FC236}">
                <a16:creationId xmlns:a16="http://schemas.microsoft.com/office/drawing/2014/main" id="{EB1440B6-DF10-455C-A15A-D76702DAE2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71632" y="1134147"/>
            <a:ext cx="241604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和它的方向向量 </a:t>
            </a:r>
            <a:endParaRPr kumimoji="1" lang="zh-CN" altLang="en-US" sz="2400" b="1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83" name="Group 30">
            <a:extLst>
              <a:ext uri="{FF2B5EF4-FFF2-40B4-BE49-F238E27FC236}">
                <a16:creationId xmlns:a16="http://schemas.microsoft.com/office/drawing/2014/main" id="{94A4EE7C-FE06-4667-8F63-B3D6AF22A9F7}"/>
              </a:ext>
            </a:extLst>
          </p:cNvPr>
          <p:cNvGrpSpPr>
            <a:grpSpLocks/>
          </p:cNvGrpSpPr>
          <p:nvPr/>
        </p:nvGrpSpPr>
        <p:grpSpPr bwMode="auto">
          <a:xfrm>
            <a:off x="6785487" y="1189650"/>
            <a:ext cx="2014538" cy="393700"/>
            <a:chOff x="326" y="989"/>
            <a:chExt cx="1269" cy="248"/>
          </a:xfrm>
        </p:grpSpPr>
        <p:graphicFrame>
          <p:nvGraphicFramePr>
            <p:cNvPr id="84" name="Object 31">
              <a:extLst>
                <a:ext uri="{FF2B5EF4-FFF2-40B4-BE49-F238E27FC236}">
                  <a16:creationId xmlns:a16="http://schemas.microsoft.com/office/drawing/2014/main" id="{C712494E-DF66-4504-AF32-B17F4C7130AD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47507161"/>
                </p:ext>
              </p:extLst>
            </p:nvPr>
          </p:nvGraphicFramePr>
          <p:xfrm>
            <a:off x="348" y="989"/>
            <a:ext cx="1247" cy="2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9004" name="Equation" r:id="rId24" imgW="1981080" imgH="393480" progId="Equation.DSMT4">
                    <p:embed/>
                  </p:oleObj>
                </mc:Choice>
                <mc:Fallback>
                  <p:oleObj name="Equation" r:id="rId24" imgW="1981080" imgH="393480" progId="Equation.DSMT4">
                    <p:embed/>
                    <p:pic>
                      <p:nvPicPr>
                        <p:cNvPr id="66" name="Object 31">
                          <a:extLst>
                            <a:ext uri="{FF2B5EF4-FFF2-40B4-BE49-F238E27FC236}">
                              <a16:creationId xmlns:a16="http://schemas.microsoft.com/office/drawing/2014/main" id="{1E3D8FC6-6E83-4D49-B41F-493C91C476A8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5">
                          <a:grayscl/>
                          <a:biLevel thresh="50000"/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8" y="989"/>
                          <a:ext cx="1247" cy="24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5" name="Line 32">
              <a:extLst>
                <a:ext uri="{FF2B5EF4-FFF2-40B4-BE49-F238E27FC236}">
                  <a16:creationId xmlns:a16="http://schemas.microsoft.com/office/drawing/2014/main" id="{36546495-B1C5-4ADB-835D-64E4984E38F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6" y="997"/>
              <a:ext cx="14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86" name="Group 33">
            <a:extLst>
              <a:ext uri="{FF2B5EF4-FFF2-40B4-BE49-F238E27FC236}">
                <a16:creationId xmlns:a16="http://schemas.microsoft.com/office/drawing/2014/main" id="{77CBBEE6-8838-4076-BE79-C3E3869318AD}"/>
              </a:ext>
            </a:extLst>
          </p:cNvPr>
          <p:cNvGrpSpPr>
            <a:grpSpLocks/>
          </p:cNvGrpSpPr>
          <p:nvPr/>
        </p:nvGrpSpPr>
        <p:grpSpPr bwMode="auto">
          <a:xfrm>
            <a:off x="4620705" y="1718053"/>
            <a:ext cx="1460500" cy="450850"/>
            <a:chOff x="1624" y="1296"/>
            <a:chExt cx="920" cy="284"/>
          </a:xfrm>
        </p:grpSpPr>
        <p:graphicFrame>
          <p:nvGraphicFramePr>
            <p:cNvPr id="87" name="Object 34">
              <a:extLst>
                <a:ext uri="{FF2B5EF4-FFF2-40B4-BE49-F238E27FC236}">
                  <a16:creationId xmlns:a16="http://schemas.microsoft.com/office/drawing/2014/main" id="{88FB19EF-7505-4940-B544-BAA8AD760444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618680124"/>
                </p:ext>
              </p:extLst>
            </p:nvPr>
          </p:nvGraphicFramePr>
          <p:xfrm>
            <a:off x="1624" y="1308"/>
            <a:ext cx="848" cy="2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9005" name="Equation" r:id="rId26" imgW="1346040" imgH="431640" progId="Equation.DSMT4">
                    <p:embed/>
                  </p:oleObj>
                </mc:Choice>
                <mc:Fallback>
                  <p:oleObj name="Equation" r:id="rId26" imgW="1346040" imgH="431640" progId="Equation.DSMT4">
                    <p:embed/>
                    <p:pic>
                      <p:nvPicPr>
                        <p:cNvPr id="69" name="Object 34">
                          <a:extLst>
                            <a:ext uri="{FF2B5EF4-FFF2-40B4-BE49-F238E27FC236}">
                              <a16:creationId xmlns:a16="http://schemas.microsoft.com/office/drawing/2014/main" id="{2C63BE61-0520-4856-B232-FA1071303013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7">
                          <a:grayscl/>
                          <a:biLevel thresh="50000"/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24" y="1308"/>
                          <a:ext cx="848" cy="27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8" name="Line 35">
              <a:extLst>
                <a:ext uri="{FF2B5EF4-FFF2-40B4-BE49-F238E27FC236}">
                  <a16:creationId xmlns:a16="http://schemas.microsoft.com/office/drawing/2014/main" id="{D15F29E9-751A-4B9C-B99C-726314084B6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32" y="1296"/>
              <a:ext cx="52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9" name="Line 36">
              <a:extLst>
                <a:ext uri="{FF2B5EF4-FFF2-40B4-BE49-F238E27FC236}">
                  <a16:creationId xmlns:a16="http://schemas.microsoft.com/office/drawing/2014/main" id="{83AF1BDE-BF25-4760-B986-1FE819EC157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00" y="1319"/>
              <a:ext cx="14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90" name="TextBox 8">
            <a:extLst>
              <a:ext uri="{FF2B5EF4-FFF2-40B4-BE49-F238E27FC236}">
                <a16:creationId xmlns:a16="http://schemas.microsoft.com/office/drawing/2014/main" id="{2022B24A-F8A5-49CB-9934-F453AAAA4F4A}"/>
              </a:ext>
            </a:extLst>
          </p:cNvPr>
          <p:cNvSpPr txBox="1"/>
          <p:nvPr/>
        </p:nvSpPr>
        <p:spPr>
          <a:xfrm>
            <a:off x="0" y="4342488"/>
            <a:ext cx="7744943" cy="523220"/>
          </a:xfrm>
          <a:prstGeom prst="rect">
            <a:avLst/>
          </a:prstGeom>
          <a:solidFill>
            <a:srgbClr val="FFDDDD"/>
          </a:solidFill>
          <a:ln>
            <a:noFill/>
          </a:ln>
          <a:scene3d>
            <a:camera prst="orthographicFront"/>
            <a:lightRig rig="threePt" dir="t"/>
          </a:scene3d>
          <a:sp3d>
            <a:bevelT w="0" h="0" prst="relaxedInset"/>
          </a:sp3d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zh-CN" altLang="en-US" sz="2800" b="1" dirty="0">
                <a:solidFill>
                  <a:schemeClr val="tx1"/>
                </a:solidFill>
                <a:highlight>
                  <a:srgbClr val="FFFF00"/>
                </a:highlight>
                <a:latin typeface="黑体" panose="02010609060101010101" pitchFamily="49" charset="-122"/>
                <a:ea typeface="黑体" panose="02010609060101010101" pitchFamily="49" charset="-122"/>
              </a:rPr>
              <a:t>说明</a:t>
            </a:r>
            <a:r>
              <a:rPr lang="en-US" altLang="zh-CN" sz="2800" b="1" dirty="0">
                <a:solidFill>
                  <a:schemeClr val="tx1"/>
                </a:solidFill>
                <a:highlight>
                  <a:srgbClr val="FFFF00"/>
                </a:highlight>
                <a:latin typeface="黑体" panose="02010609060101010101" pitchFamily="49" charset="-122"/>
                <a:ea typeface="黑体" panose="02010609060101010101" pitchFamily="49" charset="-122"/>
              </a:rPr>
              <a:t>:</a:t>
            </a:r>
            <a:r>
              <a:rPr lang="en-US" altLang="zh-CN" sz="28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 sz="28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某些分母为零时</a:t>
            </a:r>
            <a:r>
              <a:rPr lang="en-US" altLang="zh-CN" sz="28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, </a:t>
            </a:r>
            <a:r>
              <a:rPr lang="zh-CN" altLang="en-US" sz="28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其分子也理解为零</a:t>
            </a:r>
            <a:r>
              <a:rPr lang="en-US" altLang="zh-CN" sz="28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.</a:t>
            </a: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17AAC98A-DFD4-4591-8E7F-A827E9E5314E}"/>
              </a:ext>
            </a:extLst>
          </p:cNvPr>
          <p:cNvSpPr/>
          <p:nvPr/>
        </p:nvSpPr>
        <p:spPr>
          <a:xfrm>
            <a:off x="4303324" y="60950"/>
            <a:ext cx="2010113" cy="31314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0AE36140-9800-42D6-9A7B-910D1BFC0D95}"/>
              </a:ext>
            </a:extLst>
          </p:cNvPr>
          <p:cNvSpPr/>
          <p:nvPr/>
        </p:nvSpPr>
        <p:spPr>
          <a:xfrm>
            <a:off x="4303324" y="81477"/>
            <a:ext cx="1983176" cy="29109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altLang="zh-CN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6.2.1</a:t>
            </a:r>
            <a:r>
              <a:rPr lang="zh-CN" altLang="en-US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平面及其方程</a:t>
            </a: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5029B1A3-ED6A-4866-ACCC-713F1FFECE30}"/>
              </a:ext>
            </a:extLst>
          </p:cNvPr>
          <p:cNvSpPr/>
          <p:nvPr/>
        </p:nvSpPr>
        <p:spPr>
          <a:xfrm>
            <a:off x="6337737" y="60950"/>
            <a:ext cx="2808899" cy="31314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A83A1F92-7BB6-4F74-84E0-5EDA01303EAD}"/>
              </a:ext>
            </a:extLst>
          </p:cNvPr>
          <p:cNvSpPr/>
          <p:nvPr/>
        </p:nvSpPr>
        <p:spPr>
          <a:xfrm>
            <a:off x="6337737" y="81477"/>
            <a:ext cx="2781963" cy="29109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altLang="zh-CN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6.2.2</a:t>
            </a:r>
            <a:r>
              <a:rPr lang="zh-CN" altLang="en-US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空间直线及其方程</a:t>
            </a:r>
          </a:p>
        </p:txBody>
      </p:sp>
    </p:spTree>
    <p:extLst>
      <p:ext uri="{BB962C8B-B14F-4D97-AF65-F5344CB8AC3E}">
        <p14:creationId xmlns:p14="http://schemas.microsoft.com/office/powerpoint/2010/main" val="597237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513"/>
    </mc:Choice>
    <mc:Fallback xmlns="">
      <p:transition advTm="45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500"/>
                            </p:stCondLst>
                            <p:childTnLst>
                              <p:par>
                                <p:cTn id="9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33" grpId="0" animBg="1"/>
      <p:bldP spid="38" grpId="0" autoUpdateAnimBg="0"/>
      <p:bldP spid="42" grpId="0" autoUpdateAnimBg="0"/>
      <p:bldP spid="43" grpId="0" autoUpdateAnimBg="0"/>
      <p:bldP spid="49" grpId="0" autoUpdateAnimBg="0"/>
      <p:bldP spid="73" grpId="0" autoUpdateAnimBg="0"/>
      <p:bldP spid="77" grpId="0" build="p" autoUpdateAnimBg="0"/>
      <p:bldP spid="80" grpId="0" build="p" autoUpdateAnimBg="0"/>
      <p:bldP spid="82" grpId="0" build="p" autoUpdateAnimBg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04D3D4B5-7882-47CE-A70C-6685185C2E02}"/>
              </a:ext>
            </a:extLst>
          </p:cNvPr>
          <p:cNvSpPr/>
          <p:nvPr/>
        </p:nvSpPr>
        <p:spPr>
          <a:xfrm>
            <a:off x="1" y="0"/>
            <a:ext cx="9143999" cy="428626"/>
          </a:xfrm>
          <a:prstGeom prst="rect">
            <a:avLst/>
          </a:prstGeom>
          <a:solidFill>
            <a:srgbClr val="2B6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2" name="灯片编号占位符 1">
            <a:extLst>
              <a:ext uri="{FF2B5EF4-FFF2-40B4-BE49-F238E27FC236}">
                <a16:creationId xmlns:a16="http://schemas.microsoft.com/office/drawing/2014/main" id="{D90A2D96-0F27-4527-9E96-4A411FF71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72404" y="6326970"/>
            <a:ext cx="856084" cy="457200"/>
          </a:xfrm>
        </p:spPr>
        <p:txBody>
          <a:bodyPr/>
          <a:lstStyle/>
          <a:p>
            <a:fld id="{F9F5586C-925A-4B27-9272-30BB710014DC}" type="slidenum">
              <a:rPr lang="en-US" altLang="zh-CN" smtClean="0"/>
              <a:t>25</a:t>
            </a:fld>
            <a:endParaRPr lang="en-US" altLang="zh-CN" dirty="0"/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B8828848-81B0-4D64-A876-F8D489099316}"/>
              </a:ext>
            </a:extLst>
          </p:cNvPr>
          <p:cNvSpPr/>
          <p:nvPr/>
        </p:nvSpPr>
        <p:spPr bwMode="auto">
          <a:xfrm>
            <a:off x="8544930" y="6447570"/>
            <a:ext cx="216000" cy="216000"/>
          </a:xfrm>
          <a:prstGeom prst="ellipse">
            <a:avLst/>
          </a:prstGeom>
          <a:solidFill>
            <a:srgbClr val="CC33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27683AB4-8233-433D-B426-95E664A70CDC}"/>
              </a:ext>
            </a:extLst>
          </p:cNvPr>
          <p:cNvSpPr/>
          <p:nvPr/>
        </p:nvSpPr>
        <p:spPr>
          <a:xfrm>
            <a:off x="13538" y="66032"/>
            <a:ext cx="2309248" cy="291093"/>
          </a:xfrm>
          <a:prstGeom prst="rect">
            <a:avLst/>
          </a:prstGeom>
          <a:solidFill>
            <a:srgbClr val="C00000"/>
          </a:solidFill>
          <a:ln w="19050">
            <a:solidFill>
              <a:srgbClr val="FFFF00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/>
          <a:lstStyle/>
          <a:p>
            <a:pPr algn="ctr">
              <a:defRPr/>
            </a:pPr>
            <a:r>
              <a:rPr lang="zh-CN" altLang="en-US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一．直线的方程     </a:t>
            </a:r>
          </a:p>
        </p:txBody>
      </p:sp>
      <p:sp>
        <p:nvSpPr>
          <p:cNvPr id="32" name="TextBox 8">
            <a:extLst>
              <a:ext uri="{FF2B5EF4-FFF2-40B4-BE49-F238E27FC236}">
                <a16:creationId xmlns:a16="http://schemas.microsoft.com/office/drawing/2014/main" id="{1D23E04F-F0B4-4EEE-828C-B473BF14B457}"/>
              </a:ext>
            </a:extLst>
          </p:cNvPr>
          <p:cNvSpPr txBox="1"/>
          <p:nvPr/>
        </p:nvSpPr>
        <p:spPr>
          <a:xfrm>
            <a:off x="0" y="510103"/>
            <a:ext cx="6947338" cy="523220"/>
          </a:xfrm>
          <a:prstGeom prst="rect">
            <a:avLst/>
          </a:prstGeom>
          <a:solidFill>
            <a:srgbClr val="FFDDDD"/>
          </a:solidFill>
          <a:ln>
            <a:noFill/>
          </a:ln>
          <a:scene3d>
            <a:camera prst="orthographicFront"/>
            <a:lightRig rig="threePt" dir="t"/>
          </a:scene3d>
          <a:sp3d>
            <a:bevelT w="0" h="0" prst="relaxedInset"/>
          </a:sp3d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zh-CN" altLang="en-US" sz="28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特别地，两点式方程为：</a:t>
            </a:r>
          </a:p>
        </p:txBody>
      </p:sp>
      <p:sp>
        <p:nvSpPr>
          <p:cNvPr id="51" name="Rectangle 2">
            <a:extLst>
              <a:ext uri="{FF2B5EF4-FFF2-40B4-BE49-F238E27FC236}">
                <a16:creationId xmlns:a16="http://schemas.microsoft.com/office/drawing/2014/main" id="{6FBFDF12-9173-4456-8F9F-153A5EAEDE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3421" y="4176063"/>
            <a:ext cx="2590800" cy="1828800"/>
          </a:xfrm>
          <a:prstGeom prst="rect">
            <a:avLst/>
          </a:prstGeom>
          <a:solidFill>
            <a:srgbClr val="0033CC"/>
          </a:solidFill>
          <a:ln w="9525">
            <a:solidFill>
              <a:schemeClr val="accent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Text Box 4">
            <a:extLst>
              <a:ext uri="{FF2B5EF4-FFF2-40B4-BE49-F238E27FC236}">
                <a16:creationId xmlns:a16="http://schemas.microsoft.com/office/drawing/2014/main" id="{474DD766-F377-4E1B-B030-06CE851FF7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69836" y="2967335"/>
            <a:ext cx="8382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设</a:t>
            </a:r>
          </a:p>
        </p:txBody>
      </p:sp>
      <p:sp>
        <p:nvSpPr>
          <p:cNvPr id="54" name="Text Box 5">
            <a:extLst>
              <a:ext uri="{FF2B5EF4-FFF2-40B4-BE49-F238E27FC236}">
                <a16:creationId xmlns:a16="http://schemas.microsoft.com/office/drawing/2014/main" id="{6907612A-F209-4EBB-959F-93EDEC69CB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6033" y="3638202"/>
            <a:ext cx="28194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得参数式方程 </a:t>
            </a:r>
            <a:r>
              <a:rPr kumimoji="1"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</p:txBody>
      </p:sp>
      <p:graphicFrame>
        <p:nvGraphicFramePr>
          <p:cNvPr id="55" name="Object 6">
            <a:extLst>
              <a:ext uri="{FF2B5EF4-FFF2-40B4-BE49-F238E27FC236}">
                <a16:creationId xmlns:a16="http://schemas.microsoft.com/office/drawing/2014/main" id="{02703D8B-4BD2-4FB2-874A-950BFAFD8DF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47721636"/>
              </p:ext>
            </p:extLst>
          </p:nvPr>
        </p:nvGraphicFramePr>
        <p:xfrm>
          <a:off x="2268323" y="2762100"/>
          <a:ext cx="4035425" cy="901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924" name="Equation" r:id="rId4" imgW="4038480" imgH="901440" progId="Equation.DSMT4">
                  <p:embed/>
                </p:oleObj>
              </mc:Choice>
              <mc:Fallback>
                <p:oleObj name="Equation" r:id="rId4" imgW="4038480" imgH="901440" progId="Equation.DSMT4">
                  <p:embed/>
                  <p:pic>
                    <p:nvPicPr>
                      <p:cNvPr id="18" name="Object 6">
                        <a:extLst>
                          <a:ext uri="{FF2B5EF4-FFF2-40B4-BE49-F238E27FC236}">
                            <a16:creationId xmlns:a16="http://schemas.microsoft.com/office/drawing/2014/main" id="{876EDFE2-B2C3-4507-978C-3C3520E1128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68323" y="2762100"/>
                        <a:ext cx="4035425" cy="901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bg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" name="Object 7">
            <a:extLst>
              <a:ext uri="{FF2B5EF4-FFF2-40B4-BE49-F238E27FC236}">
                <a16:creationId xmlns:a16="http://schemas.microsoft.com/office/drawing/2014/main" id="{B0003BAC-C4A1-43BE-8DC8-2FDDE7618DB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88113307"/>
              </p:ext>
            </p:extLst>
          </p:nvPr>
        </p:nvGraphicFramePr>
        <p:xfrm>
          <a:off x="3294446" y="4328463"/>
          <a:ext cx="17145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925" name="Equation" r:id="rId6" imgW="1714320" imgH="444240" progId="Equation.3">
                  <p:embed/>
                </p:oleObj>
              </mc:Choice>
              <mc:Fallback>
                <p:oleObj name="Equation" r:id="rId6" imgW="1714320" imgH="444240" progId="Equation.3">
                  <p:embed/>
                  <p:pic>
                    <p:nvPicPr>
                      <p:cNvPr id="19" name="Object 7">
                        <a:extLst>
                          <a:ext uri="{FF2B5EF4-FFF2-40B4-BE49-F238E27FC236}">
                            <a16:creationId xmlns:a16="http://schemas.microsoft.com/office/drawing/2014/main" id="{4A5609AD-E6EB-498F-9905-1ECB9F72290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94446" y="4328463"/>
                        <a:ext cx="1714500" cy="444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gradFill rotWithShape="0">
                              <a:gsLst>
                                <a:gs pos="0">
                                  <a:srgbClr val="006600">
                                    <a:gamma/>
                                    <a:shade val="46275"/>
                                    <a:invGamma/>
                                  </a:srgbClr>
                                </a:gs>
                                <a:gs pos="50000">
                                  <a:srgbClr val="006600"/>
                                </a:gs>
                                <a:gs pos="100000">
                                  <a:srgbClr val="006600">
                                    <a:gamma/>
                                    <a:shade val="46275"/>
                                    <a:invGamma/>
                                  </a:srgbClr>
                                </a:gs>
                              </a:gsLst>
                              <a:lin ang="0" scaled="1"/>
                            </a:gra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FF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7" name="Object 8">
            <a:extLst>
              <a:ext uri="{FF2B5EF4-FFF2-40B4-BE49-F238E27FC236}">
                <a16:creationId xmlns:a16="http://schemas.microsoft.com/office/drawing/2014/main" id="{23C46885-9CC7-4265-8501-E2CBB6EC966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01350428"/>
              </p:ext>
            </p:extLst>
          </p:nvPr>
        </p:nvGraphicFramePr>
        <p:xfrm>
          <a:off x="3259521" y="4861863"/>
          <a:ext cx="16891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926" name="Equation" r:id="rId8" imgW="1688760" imgH="444240" progId="Equation.3">
                  <p:embed/>
                </p:oleObj>
              </mc:Choice>
              <mc:Fallback>
                <p:oleObj name="Equation" r:id="rId8" imgW="1688760" imgH="444240" progId="Equation.3">
                  <p:embed/>
                  <p:pic>
                    <p:nvPicPr>
                      <p:cNvPr id="20" name="Object 8">
                        <a:extLst>
                          <a:ext uri="{FF2B5EF4-FFF2-40B4-BE49-F238E27FC236}">
                            <a16:creationId xmlns:a16="http://schemas.microsoft.com/office/drawing/2014/main" id="{72C501EB-DFA6-495C-BD5D-3B22A87557A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59521" y="4861863"/>
                        <a:ext cx="1689100" cy="444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gradFill rotWithShape="0">
                              <a:gsLst>
                                <a:gs pos="0">
                                  <a:srgbClr val="006600">
                                    <a:gamma/>
                                    <a:shade val="46275"/>
                                    <a:invGamma/>
                                  </a:srgbClr>
                                </a:gs>
                                <a:gs pos="50000">
                                  <a:srgbClr val="006600"/>
                                </a:gs>
                                <a:gs pos="100000">
                                  <a:srgbClr val="006600">
                                    <a:gamma/>
                                    <a:shade val="46275"/>
                                    <a:invGamma/>
                                  </a:srgbClr>
                                </a:gs>
                              </a:gsLst>
                              <a:lin ang="0" scaled="1"/>
                            </a:gra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FF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8" name="Object 9">
            <a:extLst>
              <a:ext uri="{FF2B5EF4-FFF2-40B4-BE49-F238E27FC236}">
                <a16:creationId xmlns:a16="http://schemas.microsoft.com/office/drawing/2014/main" id="{0B96E8B0-97BF-4D4D-B2B2-E25C0688DDA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05927031"/>
              </p:ext>
            </p:extLst>
          </p:nvPr>
        </p:nvGraphicFramePr>
        <p:xfrm>
          <a:off x="3310321" y="5436538"/>
          <a:ext cx="16637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927" name="Equation" r:id="rId10" imgW="1663560" imgH="444240" progId="Equation.3">
                  <p:embed/>
                </p:oleObj>
              </mc:Choice>
              <mc:Fallback>
                <p:oleObj name="Equation" r:id="rId10" imgW="1663560" imgH="444240" progId="Equation.3">
                  <p:embed/>
                  <p:pic>
                    <p:nvPicPr>
                      <p:cNvPr id="21" name="Object 9">
                        <a:extLst>
                          <a:ext uri="{FF2B5EF4-FFF2-40B4-BE49-F238E27FC236}">
                            <a16:creationId xmlns:a16="http://schemas.microsoft.com/office/drawing/2014/main" id="{61B3E322-5D49-41B3-9879-23A1AD6CD0F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10321" y="5436538"/>
                        <a:ext cx="1663700" cy="444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gradFill rotWithShape="0">
                              <a:gsLst>
                                <a:gs pos="0">
                                  <a:srgbClr val="006600">
                                    <a:gamma/>
                                    <a:shade val="46275"/>
                                    <a:invGamma/>
                                  </a:srgbClr>
                                </a:gs>
                                <a:gs pos="50000">
                                  <a:srgbClr val="006600"/>
                                </a:gs>
                                <a:gs pos="100000">
                                  <a:srgbClr val="006600">
                                    <a:gamma/>
                                    <a:shade val="46275"/>
                                    <a:invGamma/>
                                  </a:srgbClr>
                                </a:gs>
                              </a:gsLst>
                              <a:lin ang="0" scaled="1"/>
                            </a:gra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FF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9" name="AutoShape 10">
            <a:extLst>
              <a:ext uri="{FF2B5EF4-FFF2-40B4-BE49-F238E27FC236}">
                <a16:creationId xmlns:a16="http://schemas.microsoft.com/office/drawing/2014/main" id="{160A12A0-50CE-4382-8710-4CA88DE01807}"/>
              </a:ext>
            </a:extLst>
          </p:cNvPr>
          <p:cNvSpPr>
            <a:spLocks/>
          </p:cNvSpPr>
          <p:nvPr/>
        </p:nvSpPr>
        <p:spPr bwMode="auto">
          <a:xfrm>
            <a:off x="2929321" y="4404663"/>
            <a:ext cx="241300" cy="1447800"/>
          </a:xfrm>
          <a:prstGeom prst="leftBrace">
            <a:avLst>
              <a:gd name="adj1" fmla="val 50000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0" name="对象 59">
            <a:extLst>
              <a:ext uri="{FF2B5EF4-FFF2-40B4-BE49-F238E27FC236}">
                <a16:creationId xmlns:a16="http://schemas.microsoft.com/office/drawing/2014/main" id="{121E5D24-3777-4940-AB2E-0BB9AC03C21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11545005"/>
              </p:ext>
            </p:extLst>
          </p:nvPr>
        </p:nvGraphicFramePr>
        <p:xfrm>
          <a:off x="1846646" y="1025836"/>
          <a:ext cx="3457575" cy="869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928" name="Equation" r:id="rId12" imgW="3619440" imgH="927000" progId="Equation.DSMT4">
                  <p:embed/>
                </p:oleObj>
              </mc:Choice>
              <mc:Fallback>
                <p:oleObj name="Equation" r:id="rId12" imgW="3619440" imgH="927000" progId="Equation.DSMT4">
                  <p:embed/>
                  <p:pic>
                    <p:nvPicPr>
                      <p:cNvPr id="24" name="对象 23">
                        <a:extLst>
                          <a:ext uri="{FF2B5EF4-FFF2-40B4-BE49-F238E27FC236}">
                            <a16:creationId xmlns:a16="http://schemas.microsoft.com/office/drawing/2014/main" id="{3EA78771-536B-43BE-AADD-77FA20408D6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46646" y="1025836"/>
                        <a:ext cx="3457575" cy="869950"/>
                      </a:xfrm>
                      <a:prstGeom prst="rect">
                        <a:avLst/>
                      </a:prstGeom>
                      <a:solidFill>
                        <a:srgbClr val="FFC000"/>
                      </a:solidFill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" name="TextBox 14">
            <a:extLst>
              <a:ext uri="{FF2B5EF4-FFF2-40B4-BE49-F238E27FC236}">
                <a16:creationId xmlns:a16="http://schemas.microsoft.com/office/drawing/2014/main" id="{A61E251A-0DBD-4E92-9DE5-B9ACADB9F2B0}"/>
              </a:ext>
            </a:extLst>
          </p:cNvPr>
          <p:cNvSpPr txBox="1"/>
          <p:nvPr/>
        </p:nvSpPr>
        <p:spPr>
          <a:xfrm>
            <a:off x="0" y="2124386"/>
            <a:ext cx="6488424" cy="523220"/>
          </a:xfrm>
          <a:prstGeom prst="rect">
            <a:avLst/>
          </a:prstGeom>
          <a:solidFill>
            <a:srgbClr val="0070C0"/>
          </a:solidFill>
          <a:ln>
            <a:solidFill>
              <a:schemeClr val="bg1">
                <a:lumMod val="95000"/>
              </a:schemeClr>
            </a:solidFill>
          </a:ln>
          <a:scene3d>
            <a:camera prst="orthographicFront"/>
            <a:lightRig rig="threePt" dir="t"/>
          </a:scene3d>
          <a:sp3d>
            <a:bevelT w="0" h="0" prst="relaxedInset"/>
          </a:sp3d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n-US" altLang="zh-CN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3. </a:t>
            </a:r>
            <a:r>
              <a:rPr lang="zh-CN" alt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直线的参数式方程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F5119391-EE5B-423F-8A40-5694B79AE524}"/>
              </a:ext>
            </a:extLst>
          </p:cNvPr>
          <p:cNvSpPr/>
          <p:nvPr/>
        </p:nvSpPr>
        <p:spPr>
          <a:xfrm>
            <a:off x="4303324" y="60950"/>
            <a:ext cx="2010113" cy="31314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D5D470B5-5449-40A1-A202-3670C51217A0}"/>
              </a:ext>
            </a:extLst>
          </p:cNvPr>
          <p:cNvSpPr/>
          <p:nvPr/>
        </p:nvSpPr>
        <p:spPr>
          <a:xfrm>
            <a:off x="4303324" y="81477"/>
            <a:ext cx="1983176" cy="29109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altLang="zh-CN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6.2.1</a:t>
            </a:r>
            <a:r>
              <a:rPr lang="zh-CN" altLang="en-US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平面及其方程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C8269461-9EC0-4E90-AEB0-CF8DE2BBBEC3}"/>
              </a:ext>
            </a:extLst>
          </p:cNvPr>
          <p:cNvSpPr/>
          <p:nvPr/>
        </p:nvSpPr>
        <p:spPr>
          <a:xfrm>
            <a:off x="6337737" y="60950"/>
            <a:ext cx="2808899" cy="31314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987A477F-4E98-43E8-AD54-36312B172C33}"/>
              </a:ext>
            </a:extLst>
          </p:cNvPr>
          <p:cNvSpPr/>
          <p:nvPr/>
        </p:nvSpPr>
        <p:spPr>
          <a:xfrm>
            <a:off x="6337737" y="81477"/>
            <a:ext cx="2781963" cy="29109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altLang="zh-CN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6.2.2</a:t>
            </a:r>
            <a:r>
              <a:rPr lang="zh-CN" altLang="en-US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空间直线及其方程</a:t>
            </a:r>
          </a:p>
        </p:txBody>
      </p:sp>
    </p:spTree>
    <p:extLst>
      <p:ext uri="{BB962C8B-B14F-4D97-AF65-F5344CB8AC3E}">
        <p14:creationId xmlns:p14="http://schemas.microsoft.com/office/powerpoint/2010/main" val="2449018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513"/>
    </mc:Choice>
    <mc:Fallback xmlns="">
      <p:transition advTm="45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51" grpId="0" animBg="1"/>
      <p:bldP spid="53" grpId="0" autoUpdateAnimBg="0"/>
      <p:bldP spid="54" grpId="0" autoUpdateAnimBg="0"/>
      <p:bldP spid="59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04D3D4B5-7882-47CE-A70C-6685185C2E02}"/>
              </a:ext>
            </a:extLst>
          </p:cNvPr>
          <p:cNvSpPr/>
          <p:nvPr/>
        </p:nvSpPr>
        <p:spPr>
          <a:xfrm>
            <a:off x="1" y="0"/>
            <a:ext cx="9143999" cy="428626"/>
          </a:xfrm>
          <a:prstGeom prst="rect">
            <a:avLst/>
          </a:prstGeom>
          <a:solidFill>
            <a:srgbClr val="2B6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2" name="灯片编号占位符 1">
            <a:extLst>
              <a:ext uri="{FF2B5EF4-FFF2-40B4-BE49-F238E27FC236}">
                <a16:creationId xmlns:a16="http://schemas.microsoft.com/office/drawing/2014/main" id="{D90A2D96-0F27-4527-9E96-4A411FF71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72404" y="6326970"/>
            <a:ext cx="856084" cy="457200"/>
          </a:xfrm>
        </p:spPr>
        <p:txBody>
          <a:bodyPr/>
          <a:lstStyle/>
          <a:p>
            <a:fld id="{F9F5586C-925A-4B27-9272-30BB710014DC}" type="slidenum">
              <a:rPr lang="en-US" altLang="zh-CN" smtClean="0"/>
              <a:t>26</a:t>
            </a:fld>
            <a:endParaRPr lang="en-US" altLang="zh-CN" dirty="0"/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B8828848-81B0-4D64-A876-F8D489099316}"/>
              </a:ext>
            </a:extLst>
          </p:cNvPr>
          <p:cNvSpPr/>
          <p:nvPr/>
        </p:nvSpPr>
        <p:spPr bwMode="auto">
          <a:xfrm>
            <a:off x="8544930" y="6447570"/>
            <a:ext cx="216000" cy="216000"/>
          </a:xfrm>
          <a:prstGeom prst="ellipse">
            <a:avLst/>
          </a:prstGeom>
          <a:solidFill>
            <a:srgbClr val="CC33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27683AB4-8233-433D-B426-95E664A70CDC}"/>
              </a:ext>
            </a:extLst>
          </p:cNvPr>
          <p:cNvSpPr/>
          <p:nvPr/>
        </p:nvSpPr>
        <p:spPr>
          <a:xfrm>
            <a:off x="13538" y="66032"/>
            <a:ext cx="2309248" cy="291093"/>
          </a:xfrm>
          <a:prstGeom prst="rect">
            <a:avLst/>
          </a:prstGeom>
          <a:solidFill>
            <a:srgbClr val="C00000"/>
          </a:solidFill>
          <a:ln w="19050">
            <a:solidFill>
              <a:srgbClr val="FFFF00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/>
          <a:lstStyle/>
          <a:p>
            <a:pPr algn="ctr">
              <a:defRPr/>
            </a:pPr>
            <a:r>
              <a:rPr lang="zh-CN" altLang="en-US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一．直线的方程     </a:t>
            </a:r>
          </a:p>
        </p:txBody>
      </p:sp>
      <p:sp>
        <p:nvSpPr>
          <p:cNvPr id="32" name="TextBox 8">
            <a:extLst>
              <a:ext uri="{FF2B5EF4-FFF2-40B4-BE49-F238E27FC236}">
                <a16:creationId xmlns:a16="http://schemas.microsoft.com/office/drawing/2014/main" id="{1D23E04F-F0B4-4EEE-828C-B473BF14B457}"/>
              </a:ext>
            </a:extLst>
          </p:cNvPr>
          <p:cNvSpPr txBox="1"/>
          <p:nvPr/>
        </p:nvSpPr>
        <p:spPr>
          <a:xfrm>
            <a:off x="0" y="510103"/>
            <a:ext cx="6947338" cy="523220"/>
          </a:xfrm>
          <a:prstGeom prst="rect">
            <a:avLst/>
          </a:prstGeom>
          <a:solidFill>
            <a:srgbClr val="FFDDDD"/>
          </a:solidFill>
          <a:ln>
            <a:noFill/>
          </a:ln>
          <a:scene3d>
            <a:camera prst="orthographicFront"/>
            <a:lightRig rig="threePt" dir="t"/>
          </a:scene3d>
          <a:sp3d>
            <a:bevelT w="0" h="0" prst="relaxedInset"/>
          </a:sp3d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zh-CN" altLang="en-US" sz="28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一般式方程与对称式方程的互化</a:t>
            </a:r>
          </a:p>
        </p:txBody>
      </p:sp>
      <p:graphicFrame>
        <p:nvGraphicFramePr>
          <p:cNvPr id="21" name="Object 4">
            <a:extLst>
              <a:ext uri="{FF2B5EF4-FFF2-40B4-BE49-F238E27FC236}">
                <a16:creationId xmlns:a16="http://schemas.microsoft.com/office/drawing/2014/main" id="{37678733-8BFA-4132-92D1-C26D6FAEDBE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57343972"/>
              </p:ext>
            </p:extLst>
          </p:nvPr>
        </p:nvGraphicFramePr>
        <p:xfrm>
          <a:off x="445812" y="1046886"/>
          <a:ext cx="4140200" cy="1063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86" name="Equation" r:id="rId4" imgW="1904760" imgH="533160" progId="Equation.DSMT4">
                  <p:embed/>
                </p:oleObj>
              </mc:Choice>
              <mc:Fallback>
                <p:oleObj name="Equation" r:id="rId4" imgW="1904760" imgH="533160" progId="Equation.DSMT4">
                  <p:embed/>
                  <p:pic>
                    <p:nvPicPr>
                      <p:cNvPr id="155652" name="Object 4">
                        <a:extLst>
                          <a:ext uri="{FF2B5EF4-FFF2-40B4-BE49-F238E27FC236}">
                            <a16:creationId xmlns:a16="http://schemas.microsoft.com/office/drawing/2014/main" id="{084E22CB-802E-4F38-8039-B987EC2E908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5812" y="1046886"/>
                        <a:ext cx="4140200" cy="1063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accent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Text Box 6">
            <a:extLst>
              <a:ext uri="{FF2B5EF4-FFF2-40B4-BE49-F238E27FC236}">
                <a16:creationId xmlns:a16="http://schemas.microsoft.com/office/drawing/2014/main" id="{DD59B568-242F-49E1-A385-A0546ED259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999" y="1324909"/>
            <a:ext cx="202088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r>
              <a:rPr lang="zh-CN" altLang="en-US" sz="2400" b="1" dirty="0">
                <a:solidFill>
                  <a:srgbClr val="800000"/>
                </a:solidFill>
                <a:latin typeface="+mn-ea"/>
                <a:ea typeface="+mn-ea"/>
              </a:rPr>
              <a:t>一般方程</a:t>
            </a:r>
          </a:p>
        </p:txBody>
      </p:sp>
      <p:sp>
        <p:nvSpPr>
          <p:cNvPr id="25" name="Text Box 7">
            <a:extLst>
              <a:ext uri="{FF2B5EF4-FFF2-40B4-BE49-F238E27FC236}">
                <a16:creationId xmlns:a16="http://schemas.microsoft.com/office/drawing/2014/main" id="{9C447A19-A57E-4748-8EA6-9FD7B33C3B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13459" y="1312140"/>
            <a:ext cx="359727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r>
              <a:rPr lang="zh-CN" altLang="en-US" sz="2400" b="1" dirty="0">
                <a:latin typeface="+mn-ea"/>
                <a:ea typeface="+mn-ea"/>
              </a:rPr>
              <a:t>是两平面的交线</a:t>
            </a:r>
          </a:p>
        </p:txBody>
      </p:sp>
      <p:sp>
        <p:nvSpPr>
          <p:cNvPr id="26" name="Text Box 8">
            <a:extLst>
              <a:ext uri="{FF2B5EF4-FFF2-40B4-BE49-F238E27FC236}">
                <a16:creationId xmlns:a16="http://schemas.microsoft.com/office/drawing/2014/main" id="{B120C84A-4229-4BB4-B404-8B5625C3D8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9258" y="2149553"/>
            <a:ext cx="7462838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2400" b="1" dirty="0">
                <a:latin typeface="+mn-ea"/>
              </a:rPr>
              <a:t>满足一般方程的任一点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 </a:t>
            </a:r>
            <a:r>
              <a:rPr lang="en-US" altLang="zh-CN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4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altLang="zh-CN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24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altLang="zh-CN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altLang="zh-CN" sz="24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-US" sz="2400" b="1" dirty="0">
                <a:latin typeface="+mn-ea"/>
              </a:rPr>
              <a:t>是直线上点，</a:t>
            </a:r>
          </a:p>
        </p:txBody>
      </p:sp>
      <p:sp>
        <p:nvSpPr>
          <p:cNvPr id="27" name="Text Box 9">
            <a:extLst>
              <a:ext uri="{FF2B5EF4-FFF2-40B4-BE49-F238E27FC236}">
                <a16:creationId xmlns:a16="http://schemas.microsoft.com/office/drawing/2014/main" id="{252C1E89-8E68-473F-9F70-240C002918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71242" y="2149552"/>
            <a:ext cx="211011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r>
              <a:rPr lang="zh-CN" altLang="en-US" sz="2400" b="1" dirty="0">
                <a:latin typeface="+mn-ea"/>
                <a:ea typeface="+mn-ea"/>
              </a:rPr>
              <a:t>直线的方向：</a:t>
            </a:r>
          </a:p>
        </p:txBody>
      </p:sp>
      <p:sp>
        <p:nvSpPr>
          <p:cNvPr id="28" name="AutoShape 10">
            <a:extLst>
              <a:ext uri="{FF2B5EF4-FFF2-40B4-BE49-F238E27FC236}">
                <a16:creationId xmlns:a16="http://schemas.microsoft.com/office/drawing/2014/main" id="{ABB575CE-43C9-4E79-8F9A-ECC2120B0F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04338" y="2711852"/>
            <a:ext cx="2286000" cy="663575"/>
          </a:xfrm>
          <a:prstGeom prst="parallelogram">
            <a:avLst>
              <a:gd name="adj" fmla="val 86124"/>
            </a:avLst>
          </a:prstGeom>
          <a:noFill/>
          <a:ln w="9525" algn="ctr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endParaRPr lang="zh-CN" altLang="en-US" sz="2400" b="1">
              <a:latin typeface="+mn-ea"/>
              <a:ea typeface="+mn-ea"/>
            </a:endParaRPr>
          </a:p>
        </p:txBody>
      </p:sp>
      <p:sp>
        <p:nvSpPr>
          <p:cNvPr id="29" name="AutoShape 11">
            <a:extLst>
              <a:ext uri="{FF2B5EF4-FFF2-40B4-BE49-F238E27FC236}">
                <a16:creationId xmlns:a16="http://schemas.microsoft.com/office/drawing/2014/main" id="{473CE42F-7F2B-46A9-9F06-F188759DA8B4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5834500" y="3389714"/>
            <a:ext cx="2257425" cy="604838"/>
          </a:xfrm>
          <a:prstGeom prst="parallelogram">
            <a:avLst>
              <a:gd name="adj" fmla="val 93307"/>
            </a:avLst>
          </a:prstGeom>
          <a:noFill/>
          <a:ln w="9525" algn="ctr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endParaRPr lang="zh-CN" altLang="en-US" sz="2400" b="1">
              <a:latin typeface="+mn-ea"/>
              <a:ea typeface="+mn-ea"/>
            </a:endParaRPr>
          </a:p>
        </p:txBody>
      </p:sp>
      <p:sp>
        <p:nvSpPr>
          <p:cNvPr id="30" name="Line 12">
            <a:extLst>
              <a:ext uri="{FF2B5EF4-FFF2-40B4-BE49-F238E27FC236}">
                <a16:creationId xmlns:a16="http://schemas.microsoft.com/office/drawing/2014/main" id="{683D3944-6E82-4E83-94B3-D0B4321D0B2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190225" y="3243664"/>
            <a:ext cx="0" cy="441325"/>
          </a:xfrm>
          <a:prstGeom prst="line">
            <a:avLst/>
          </a:prstGeom>
          <a:noFill/>
          <a:ln w="15875">
            <a:solidFill>
              <a:srgbClr val="0000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 sz="2400" b="1">
              <a:latin typeface="+mn-ea"/>
            </a:endParaRPr>
          </a:p>
        </p:txBody>
      </p:sp>
      <p:sp>
        <p:nvSpPr>
          <p:cNvPr id="31" name="Line 13">
            <a:extLst>
              <a:ext uri="{FF2B5EF4-FFF2-40B4-BE49-F238E27FC236}">
                <a16:creationId xmlns:a16="http://schemas.microsoft.com/office/drawing/2014/main" id="{328C8614-86BC-4AC9-81D9-D3BD24BC3433}"/>
              </a:ext>
            </a:extLst>
          </p:cNvPr>
          <p:cNvSpPr>
            <a:spLocks noChangeShapeType="1"/>
          </p:cNvSpPr>
          <p:nvPr/>
        </p:nvSpPr>
        <p:spPr bwMode="auto">
          <a:xfrm>
            <a:off x="6453625" y="3124602"/>
            <a:ext cx="220663" cy="398462"/>
          </a:xfrm>
          <a:prstGeom prst="line">
            <a:avLst/>
          </a:prstGeom>
          <a:noFill/>
          <a:ln w="15875">
            <a:solidFill>
              <a:srgbClr val="0000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 sz="2400" b="1">
              <a:latin typeface="+mn-ea"/>
            </a:endParaRPr>
          </a:p>
        </p:txBody>
      </p:sp>
      <p:sp>
        <p:nvSpPr>
          <p:cNvPr id="33" name="Line 14">
            <a:extLst>
              <a:ext uri="{FF2B5EF4-FFF2-40B4-BE49-F238E27FC236}">
                <a16:creationId xmlns:a16="http://schemas.microsoft.com/office/drawing/2014/main" id="{4D8304C2-E35C-4A3A-ACD1-DA93060DDC92}"/>
              </a:ext>
            </a:extLst>
          </p:cNvPr>
          <p:cNvSpPr>
            <a:spLocks noChangeShapeType="1"/>
          </p:cNvSpPr>
          <p:nvPr/>
        </p:nvSpPr>
        <p:spPr bwMode="auto">
          <a:xfrm>
            <a:off x="5480488" y="3391302"/>
            <a:ext cx="2625725" cy="0"/>
          </a:xfrm>
          <a:prstGeom prst="line">
            <a:avLst/>
          </a:prstGeom>
          <a:noFill/>
          <a:ln w="15875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 sz="2400" b="1">
              <a:latin typeface="+mn-ea"/>
            </a:endParaRPr>
          </a:p>
        </p:txBody>
      </p:sp>
      <p:graphicFrame>
        <p:nvGraphicFramePr>
          <p:cNvPr id="34" name="Object 16">
            <a:extLst>
              <a:ext uri="{FF2B5EF4-FFF2-40B4-BE49-F238E27FC236}">
                <a16:creationId xmlns:a16="http://schemas.microsoft.com/office/drawing/2014/main" id="{2FA0C935-1DFA-47E4-A0A3-E328085FF72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55322301"/>
              </p:ext>
            </p:extLst>
          </p:nvPr>
        </p:nvGraphicFramePr>
        <p:xfrm>
          <a:off x="7241025" y="3454802"/>
          <a:ext cx="246063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87" name="公式" r:id="rId6" imgW="177480" imgH="291960" progId="Equation.3">
                  <p:embed/>
                </p:oleObj>
              </mc:Choice>
              <mc:Fallback>
                <p:oleObj name="公式" r:id="rId6" imgW="177480" imgH="291960" progId="Equation.3">
                  <p:embed/>
                  <p:pic>
                    <p:nvPicPr>
                      <p:cNvPr id="155664" name="Object 16">
                        <a:extLst>
                          <a:ext uri="{FF2B5EF4-FFF2-40B4-BE49-F238E27FC236}">
                            <a16:creationId xmlns:a16="http://schemas.microsoft.com/office/drawing/2014/main" id="{D9EDB821-A0D0-457B-AB58-684FC5EC12D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41025" y="3454802"/>
                        <a:ext cx="246063" cy="393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Object 17">
            <a:extLst>
              <a:ext uri="{FF2B5EF4-FFF2-40B4-BE49-F238E27FC236}">
                <a16:creationId xmlns:a16="http://schemas.microsoft.com/office/drawing/2014/main" id="{3AA4D3C2-F310-422A-B1C3-955FE890D24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22487874"/>
              </p:ext>
            </p:extLst>
          </p:nvPr>
        </p:nvGraphicFramePr>
        <p:xfrm>
          <a:off x="6577450" y="2981727"/>
          <a:ext cx="282575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88" name="公式" r:id="rId8" imgW="203040" imgH="291960" progId="Equation.3">
                  <p:embed/>
                </p:oleObj>
              </mc:Choice>
              <mc:Fallback>
                <p:oleObj name="公式" r:id="rId8" imgW="203040" imgH="291960" progId="Equation.3">
                  <p:embed/>
                  <p:pic>
                    <p:nvPicPr>
                      <p:cNvPr id="155665" name="Object 17">
                        <a:extLst>
                          <a:ext uri="{FF2B5EF4-FFF2-40B4-BE49-F238E27FC236}">
                            <a16:creationId xmlns:a16="http://schemas.microsoft.com/office/drawing/2014/main" id="{EBC00516-9256-478D-822E-C0CA2ECF97F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77450" y="2981727"/>
                        <a:ext cx="282575" cy="393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" name="Object 19">
            <a:extLst>
              <a:ext uri="{FF2B5EF4-FFF2-40B4-BE49-F238E27FC236}">
                <a16:creationId xmlns:a16="http://schemas.microsoft.com/office/drawing/2014/main" id="{5F998BE2-2512-42F3-8B77-4DA70ABA592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09908116"/>
              </p:ext>
            </p:extLst>
          </p:nvPr>
        </p:nvGraphicFramePr>
        <p:xfrm>
          <a:off x="484411" y="2774356"/>
          <a:ext cx="5039159" cy="10824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89" name="Equation" r:id="rId10" imgW="3733560" imgH="939600" progId="Equation.DSMT4">
                  <p:embed/>
                </p:oleObj>
              </mc:Choice>
              <mc:Fallback>
                <p:oleObj name="Equation" r:id="rId10" imgW="3733560" imgH="939600" progId="Equation.DSMT4">
                  <p:embed/>
                  <p:pic>
                    <p:nvPicPr>
                      <p:cNvPr id="155667" name="Object 19">
                        <a:extLst>
                          <a:ext uri="{FF2B5EF4-FFF2-40B4-BE49-F238E27FC236}">
                            <a16:creationId xmlns:a16="http://schemas.microsoft.com/office/drawing/2014/main" id="{5BCE65ED-4BB0-45F8-A91A-6B29B254816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4411" y="2774356"/>
                        <a:ext cx="5039159" cy="108241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" name="Rectangle 20">
            <a:extLst>
              <a:ext uri="{FF2B5EF4-FFF2-40B4-BE49-F238E27FC236}">
                <a16:creationId xmlns:a16="http://schemas.microsoft.com/office/drawing/2014/main" id="{78793496-5096-4568-B0D4-1BA4E1B7AB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60500" y="1243954"/>
            <a:ext cx="18473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endParaRPr lang="zh-CN" altLang="en-US" sz="2400" b="1">
              <a:latin typeface="+mn-ea"/>
              <a:ea typeface="+mn-ea"/>
            </a:endParaRPr>
          </a:p>
        </p:txBody>
      </p:sp>
      <p:sp>
        <p:nvSpPr>
          <p:cNvPr id="39" name="Rectangle 2">
            <a:extLst>
              <a:ext uri="{FF2B5EF4-FFF2-40B4-BE49-F238E27FC236}">
                <a16:creationId xmlns:a16="http://schemas.microsoft.com/office/drawing/2014/main" id="{3494ABE7-7A65-4538-BF1C-A07022AD99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5766" y="4201639"/>
            <a:ext cx="4114800" cy="1066800"/>
          </a:xfrm>
          <a:prstGeom prst="rect">
            <a:avLst/>
          </a:prstGeom>
          <a:solidFill>
            <a:srgbClr val="0033CC"/>
          </a:solidFill>
          <a:ln w="9525">
            <a:solidFill>
              <a:schemeClr val="accent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0" name="Object 10">
            <a:extLst>
              <a:ext uri="{FF2B5EF4-FFF2-40B4-BE49-F238E27FC236}">
                <a16:creationId xmlns:a16="http://schemas.microsoft.com/office/drawing/2014/main" id="{8C3366A1-1DC9-48FD-BC5E-6CF67355857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82250018"/>
              </p:ext>
            </p:extLst>
          </p:nvPr>
        </p:nvGraphicFramePr>
        <p:xfrm>
          <a:off x="606946" y="4322289"/>
          <a:ext cx="1041400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90" name="Equation" r:id="rId12" imgW="1041120" imgH="863280" progId="Equation.DSMT4">
                  <p:embed/>
                </p:oleObj>
              </mc:Choice>
              <mc:Fallback>
                <p:oleObj name="Equation" r:id="rId12" imgW="1041120" imgH="863280" progId="Equation.DSMT4">
                  <p:embed/>
                  <p:pic>
                    <p:nvPicPr>
                      <p:cNvPr id="40" name="Object 10">
                        <a:extLst>
                          <a:ext uri="{FF2B5EF4-FFF2-40B4-BE49-F238E27FC236}">
                            <a16:creationId xmlns:a16="http://schemas.microsoft.com/office/drawing/2014/main" id="{00082CE3-4219-40F2-A16D-61843EA7044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6946" y="4322289"/>
                        <a:ext cx="1041400" cy="863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gradFill rotWithShape="0">
                              <a:gsLst>
                                <a:gs pos="0">
                                  <a:srgbClr val="006600">
                                    <a:gamma/>
                                    <a:shade val="46275"/>
                                    <a:invGamma/>
                                  </a:srgbClr>
                                </a:gs>
                                <a:gs pos="50000">
                                  <a:srgbClr val="006600"/>
                                </a:gs>
                                <a:gs pos="100000">
                                  <a:srgbClr val="006600">
                                    <a:gamma/>
                                    <a:shade val="46275"/>
                                    <a:invGamma/>
                                  </a:srgbClr>
                                </a:gs>
                              </a:gsLst>
                              <a:lin ang="5400000" scaled="1"/>
                            </a:gra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accent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" name="Object 17">
            <a:extLst>
              <a:ext uri="{FF2B5EF4-FFF2-40B4-BE49-F238E27FC236}">
                <a16:creationId xmlns:a16="http://schemas.microsoft.com/office/drawing/2014/main" id="{CA54D26F-992E-4C02-A7A5-AA5FFAF51BF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95539586"/>
              </p:ext>
            </p:extLst>
          </p:nvPr>
        </p:nvGraphicFramePr>
        <p:xfrm>
          <a:off x="1686446" y="4336577"/>
          <a:ext cx="1270000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91" name="Equation" r:id="rId14" imgW="1269720" imgH="863280" progId="Equation.DSMT4">
                  <p:embed/>
                </p:oleObj>
              </mc:Choice>
              <mc:Fallback>
                <p:oleObj name="Equation" r:id="rId14" imgW="1269720" imgH="863280" progId="Equation.DSMT4">
                  <p:embed/>
                  <p:pic>
                    <p:nvPicPr>
                      <p:cNvPr id="47" name="Object 17">
                        <a:extLst>
                          <a:ext uri="{FF2B5EF4-FFF2-40B4-BE49-F238E27FC236}">
                            <a16:creationId xmlns:a16="http://schemas.microsoft.com/office/drawing/2014/main" id="{777DB006-CC76-4F4C-82C0-32B6290DB7F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86446" y="4336577"/>
                        <a:ext cx="1270000" cy="863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gradFill rotWithShape="0">
                              <a:gsLst>
                                <a:gs pos="0">
                                  <a:srgbClr val="006600">
                                    <a:gamma/>
                                    <a:shade val="46275"/>
                                    <a:invGamma/>
                                  </a:srgbClr>
                                </a:gs>
                                <a:gs pos="50000">
                                  <a:srgbClr val="006600"/>
                                </a:gs>
                                <a:gs pos="100000">
                                  <a:srgbClr val="006600">
                                    <a:gamma/>
                                    <a:shade val="46275"/>
                                    <a:invGamma/>
                                  </a:srgbClr>
                                </a:gs>
                              </a:gsLst>
                              <a:lin ang="5400000" scaled="1"/>
                            </a:gra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accent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" name="Object 18">
            <a:extLst>
              <a:ext uri="{FF2B5EF4-FFF2-40B4-BE49-F238E27FC236}">
                <a16:creationId xmlns:a16="http://schemas.microsoft.com/office/drawing/2014/main" id="{48F41C92-2321-43E3-90D7-0DBFA1D6D71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33604805"/>
              </p:ext>
            </p:extLst>
          </p:nvPr>
        </p:nvGraphicFramePr>
        <p:xfrm>
          <a:off x="3065983" y="4328639"/>
          <a:ext cx="1308100" cy="939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92" name="Equation" r:id="rId16" imgW="1307880" imgH="939600" progId="Equation.DSMT4">
                  <p:embed/>
                </p:oleObj>
              </mc:Choice>
              <mc:Fallback>
                <p:oleObj name="Equation" r:id="rId16" imgW="1307880" imgH="939600" progId="Equation.DSMT4">
                  <p:embed/>
                  <p:pic>
                    <p:nvPicPr>
                      <p:cNvPr id="48" name="Object 18">
                        <a:extLst>
                          <a:ext uri="{FF2B5EF4-FFF2-40B4-BE49-F238E27FC236}">
                            <a16:creationId xmlns:a16="http://schemas.microsoft.com/office/drawing/2014/main" id="{D4023EA0-6B0B-45C5-BFA6-A218783EDF3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65983" y="4328639"/>
                        <a:ext cx="1308100" cy="939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gradFill rotWithShape="0">
                              <a:gsLst>
                                <a:gs pos="0">
                                  <a:srgbClr val="006600">
                                    <a:gamma/>
                                    <a:shade val="46275"/>
                                    <a:invGamma/>
                                  </a:srgbClr>
                                </a:gs>
                                <a:gs pos="50000">
                                  <a:srgbClr val="006600"/>
                                </a:gs>
                                <a:gs pos="100000">
                                  <a:srgbClr val="006600">
                                    <a:gamma/>
                                    <a:shade val="46275"/>
                                    <a:invGamma/>
                                  </a:srgbClr>
                                </a:gs>
                              </a:gsLst>
                              <a:lin ang="5400000" scaled="1"/>
                            </a:gra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accent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3" name="Text Box 6">
            <a:extLst>
              <a:ext uri="{FF2B5EF4-FFF2-40B4-BE49-F238E27FC236}">
                <a16:creationId xmlns:a16="http://schemas.microsoft.com/office/drawing/2014/main" id="{4EA3B34F-47A6-461C-96ED-1E1D937899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6206" y="5423291"/>
            <a:ext cx="467650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r>
              <a:rPr lang="zh-CN" altLang="en-US" sz="2400" b="1" dirty="0">
                <a:solidFill>
                  <a:srgbClr val="800000"/>
                </a:solidFill>
                <a:latin typeface="+mn-ea"/>
                <a:ea typeface="+mn-ea"/>
              </a:rPr>
              <a:t>对称式方程可以看成一个方程组：</a:t>
            </a:r>
          </a:p>
        </p:txBody>
      </p:sp>
      <p:graphicFrame>
        <p:nvGraphicFramePr>
          <p:cNvPr id="44" name="Object 4">
            <a:extLst>
              <a:ext uri="{FF2B5EF4-FFF2-40B4-BE49-F238E27FC236}">
                <a16:creationId xmlns:a16="http://schemas.microsoft.com/office/drawing/2014/main" id="{78B38AE0-B666-4692-B84E-E55C002A95C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03883072"/>
              </p:ext>
            </p:extLst>
          </p:nvPr>
        </p:nvGraphicFramePr>
        <p:xfrm>
          <a:off x="4875639" y="4171387"/>
          <a:ext cx="3076356" cy="21276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93" name="Equation" r:id="rId18" imgW="1854000" imgH="1396800" progId="Equation.DSMT4">
                  <p:embed/>
                </p:oleObj>
              </mc:Choice>
              <mc:Fallback>
                <p:oleObj name="Equation" r:id="rId18" imgW="1854000" imgH="1396800" progId="Equation.DSMT4">
                  <p:embed/>
                  <p:pic>
                    <p:nvPicPr>
                      <p:cNvPr id="21" name="Object 4">
                        <a:extLst>
                          <a:ext uri="{FF2B5EF4-FFF2-40B4-BE49-F238E27FC236}">
                            <a16:creationId xmlns:a16="http://schemas.microsoft.com/office/drawing/2014/main" id="{37678733-8BFA-4132-92D1-C26D6FAEDBE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75639" y="4171387"/>
                        <a:ext cx="3076356" cy="2127641"/>
                      </a:xfrm>
                      <a:prstGeom prst="rect">
                        <a:avLst/>
                      </a:prstGeom>
                      <a:solidFill>
                        <a:schemeClr val="accent1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" name="矩形 37">
            <a:extLst>
              <a:ext uri="{FF2B5EF4-FFF2-40B4-BE49-F238E27FC236}">
                <a16:creationId xmlns:a16="http://schemas.microsoft.com/office/drawing/2014/main" id="{B41CCB77-B011-439E-9701-32635CDFEDA3}"/>
              </a:ext>
            </a:extLst>
          </p:cNvPr>
          <p:cNvSpPr/>
          <p:nvPr/>
        </p:nvSpPr>
        <p:spPr>
          <a:xfrm>
            <a:off x="4303324" y="60950"/>
            <a:ext cx="2010113" cy="31314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70D287B2-D723-4010-A3C4-3C7E8004E839}"/>
              </a:ext>
            </a:extLst>
          </p:cNvPr>
          <p:cNvSpPr/>
          <p:nvPr/>
        </p:nvSpPr>
        <p:spPr>
          <a:xfrm>
            <a:off x="4303324" y="81477"/>
            <a:ext cx="1983176" cy="29109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altLang="zh-CN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6.2.1</a:t>
            </a:r>
            <a:r>
              <a:rPr lang="zh-CN" altLang="en-US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平面及其方程</a:t>
            </a: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173ED6D0-2790-4EAF-85D4-018792CFE06F}"/>
              </a:ext>
            </a:extLst>
          </p:cNvPr>
          <p:cNvSpPr/>
          <p:nvPr/>
        </p:nvSpPr>
        <p:spPr>
          <a:xfrm>
            <a:off x="6337737" y="60950"/>
            <a:ext cx="2808899" cy="31314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9A903C9E-AC83-4798-9327-F1043989022E}"/>
              </a:ext>
            </a:extLst>
          </p:cNvPr>
          <p:cNvSpPr/>
          <p:nvPr/>
        </p:nvSpPr>
        <p:spPr>
          <a:xfrm>
            <a:off x="6337737" y="81477"/>
            <a:ext cx="2781963" cy="29109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altLang="zh-CN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6.2.2</a:t>
            </a:r>
            <a:r>
              <a:rPr lang="zh-CN" altLang="en-US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空间直线及其方程</a:t>
            </a:r>
          </a:p>
        </p:txBody>
      </p:sp>
    </p:spTree>
    <p:extLst>
      <p:ext uri="{BB962C8B-B14F-4D97-AF65-F5344CB8AC3E}">
        <p14:creationId xmlns:p14="http://schemas.microsoft.com/office/powerpoint/2010/main" val="1827158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513"/>
    </mc:Choice>
    <mc:Fallback xmlns="">
      <p:transition advTm="45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3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3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3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3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3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3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3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3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3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3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3000"/>
                            </p:stCondLst>
                            <p:childTnLst>
                              <p:par>
                                <p:cTn id="7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3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3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/>
      <p:bldP spid="25" grpId="0"/>
      <p:bldP spid="26" grpId="0"/>
      <p:bldP spid="27" grpId="0"/>
      <p:bldP spid="28" grpId="0" animBg="1"/>
      <p:bldP spid="29" grpId="0" animBg="1"/>
      <p:bldP spid="39" grpId="0" animBg="1"/>
      <p:bldP spid="4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04D3D4B5-7882-47CE-A70C-6685185C2E02}"/>
              </a:ext>
            </a:extLst>
          </p:cNvPr>
          <p:cNvSpPr/>
          <p:nvPr/>
        </p:nvSpPr>
        <p:spPr>
          <a:xfrm>
            <a:off x="1" y="0"/>
            <a:ext cx="9143999" cy="428626"/>
          </a:xfrm>
          <a:prstGeom prst="rect">
            <a:avLst/>
          </a:prstGeom>
          <a:solidFill>
            <a:srgbClr val="2B6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2" name="灯片编号占位符 1">
            <a:extLst>
              <a:ext uri="{FF2B5EF4-FFF2-40B4-BE49-F238E27FC236}">
                <a16:creationId xmlns:a16="http://schemas.microsoft.com/office/drawing/2014/main" id="{D90A2D96-0F27-4527-9E96-4A411FF71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72404" y="6326970"/>
            <a:ext cx="856084" cy="457200"/>
          </a:xfrm>
        </p:spPr>
        <p:txBody>
          <a:bodyPr/>
          <a:lstStyle/>
          <a:p>
            <a:fld id="{F9F5586C-925A-4B27-9272-30BB710014DC}" type="slidenum">
              <a:rPr lang="en-US" altLang="zh-CN" smtClean="0"/>
              <a:t>27</a:t>
            </a:fld>
            <a:endParaRPr lang="en-US" altLang="zh-CN" dirty="0"/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B8828848-81B0-4D64-A876-F8D489099316}"/>
              </a:ext>
            </a:extLst>
          </p:cNvPr>
          <p:cNvSpPr/>
          <p:nvPr/>
        </p:nvSpPr>
        <p:spPr bwMode="auto">
          <a:xfrm>
            <a:off x="8544930" y="6447570"/>
            <a:ext cx="216000" cy="216000"/>
          </a:xfrm>
          <a:prstGeom prst="ellipse">
            <a:avLst/>
          </a:prstGeom>
          <a:solidFill>
            <a:srgbClr val="CC33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27683AB4-8233-433D-B426-95E664A70CDC}"/>
              </a:ext>
            </a:extLst>
          </p:cNvPr>
          <p:cNvSpPr/>
          <p:nvPr/>
        </p:nvSpPr>
        <p:spPr>
          <a:xfrm>
            <a:off x="13538" y="66032"/>
            <a:ext cx="2309248" cy="291093"/>
          </a:xfrm>
          <a:prstGeom prst="rect">
            <a:avLst/>
          </a:prstGeom>
          <a:solidFill>
            <a:srgbClr val="C00000"/>
          </a:solidFill>
          <a:ln w="19050">
            <a:solidFill>
              <a:srgbClr val="FFFF00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/>
          <a:lstStyle/>
          <a:p>
            <a:pPr algn="ctr">
              <a:defRPr/>
            </a:pPr>
            <a:r>
              <a:rPr lang="zh-CN" altLang="en-US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一．直线的方程     </a:t>
            </a:r>
          </a:p>
        </p:txBody>
      </p:sp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D4556366-40FB-4EBE-8C64-A86C699DB5B7}"/>
              </a:ext>
            </a:extLst>
          </p:cNvPr>
          <p:cNvSpPr/>
          <p:nvPr/>
        </p:nvSpPr>
        <p:spPr>
          <a:xfrm>
            <a:off x="13538" y="459139"/>
            <a:ext cx="8867703" cy="99357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algn="l">
              <a:lnSpc>
                <a:spcPct val="130000"/>
              </a:lnSpc>
            </a:pP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4" name="Rectangle 2">
            <a:extLst>
              <a:ext uri="{FF2B5EF4-FFF2-40B4-BE49-F238E27FC236}">
                <a16:creationId xmlns:a16="http://schemas.microsoft.com/office/drawing/2014/main" id="{AD60F27C-E01B-4A5F-BC6F-5DEFEBEE2D58}"/>
              </a:ext>
            </a:extLst>
          </p:cNvPr>
          <p:cNvSpPr txBox="1">
            <a:spLocks noChangeArrowheads="1"/>
          </p:cNvSpPr>
          <p:nvPr/>
        </p:nvSpPr>
        <p:spPr>
          <a:xfrm>
            <a:off x="629925" y="739572"/>
            <a:ext cx="4614737" cy="6858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>
                <a:solidFill>
                  <a:srgbClr val="7030A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例</a:t>
            </a:r>
            <a:r>
              <a:rPr lang="en-US" altLang="zh-CN" sz="2400" b="1" dirty="0">
                <a:solidFill>
                  <a:srgbClr val="7030A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7.  </a:t>
            </a:r>
            <a:r>
              <a:rPr lang="zh-CN" altLang="en-US" sz="24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用对称式及参数式表示直线</a:t>
            </a:r>
          </a:p>
        </p:txBody>
      </p:sp>
      <p:sp>
        <p:nvSpPr>
          <p:cNvPr id="25" name="Text Box 3">
            <a:extLst>
              <a:ext uri="{FF2B5EF4-FFF2-40B4-BE49-F238E27FC236}">
                <a16:creationId xmlns:a16="http://schemas.microsoft.com/office/drawing/2014/main" id="{92DAF0FE-24B8-439C-84F1-7D83D436EF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6866" y="1874039"/>
            <a:ext cx="43434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解</a:t>
            </a:r>
            <a:r>
              <a:rPr kumimoji="1" lang="en-US" altLang="zh-CN" sz="24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kumimoji="1" lang="zh-CN" altLang="en-US" sz="24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先在直线上找一点</a:t>
            </a:r>
            <a:r>
              <a:rPr kumimoji="1" lang="en-US" altLang="zh-CN" sz="24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graphicFrame>
        <p:nvGraphicFramePr>
          <p:cNvPr id="26" name="Object 4">
            <a:extLst>
              <a:ext uri="{FF2B5EF4-FFF2-40B4-BE49-F238E27FC236}">
                <a16:creationId xmlns:a16="http://schemas.microsoft.com/office/drawing/2014/main" id="{606ECACA-53F7-4DF0-BA40-8165D1522B5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43814354"/>
              </p:ext>
            </p:extLst>
          </p:nvPr>
        </p:nvGraphicFramePr>
        <p:xfrm>
          <a:off x="5077715" y="448617"/>
          <a:ext cx="2881312" cy="101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063" name="Equation" r:id="rId4" imgW="2882880" imgH="1015920" progId="Equation.DSMT4">
                  <p:embed/>
                </p:oleObj>
              </mc:Choice>
              <mc:Fallback>
                <p:oleObj name="Equation" r:id="rId4" imgW="2882880" imgH="1015920" progId="Equation.DSMT4">
                  <p:embed/>
                  <p:pic>
                    <p:nvPicPr>
                      <p:cNvPr id="36" name="Object 4">
                        <a:extLst>
                          <a:ext uri="{FF2B5EF4-FFF2-40B4-BE49-F238E27FC236}">
                            <a16:creationId xmlns:a16="http://schemas.microsoft.com/office/drawing/2014/main" id="{ADE9CC7C-CEE7-400D-B436-678F2AC80C1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grayscl/>
                        <a:biLevel thresh="50000"/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77715" y="448617"/>
                        <a:ext cx="2881312" cy="1016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5">
            <a:extLst>
              <a:ext uri="{FF2B5EF4-FFF2-40B4-BE49-F238E27FC236}">
                <a16:creationId xmlns:a16="http://schemas.microsoft.com/office/drawing/2014/main" id="{D40C27CB-B114-4053-ACF8-68E0F8270B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11069333"/>
              </p:ext>
            </p:extLst>
          </p:nvPr>
        </p:nvGraphicFramePr>
        <p:xfrm>
          <a:off x="6518371" y="1681825"/>
          <a:ext cx="1536700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064" name="Equation" r:id="rId6" imgW="1536480" imgH="863280" progId="Equation.DSMT4">
                  <p:embed/>
                </p:oleObj>
              </mc:Choice>
              <mc:Fallback>
                <p:oleObj name="Equation" r:id="rId6" imgW="1536480" imgH="863280" progId="Equation.DSMT4">
                  <p:embed/>
                  <p:pic>
                    <p:nvPicPr>
                      <p:cNvPr id="37" name="Object 5">
                        <a:extLst>
                          <a:ext uri="{FF2B5EF4-FFF2-40B4-BE49-F238E27FC236}">
                            <a16:creationId xmlns:a16="http://schemas.microsoft.com/office/drawing/2014/main" id="{91327F1F-602C-4711-A3F5-559A0FDAFF7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18371" y="1681825"/>
                        <a:ext cx="1536700" cy="863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" name="Text Box 6">
            <a:extLst>
              <a:ext uri="{FF2B5EF4-FFF2-40B4-BE49-F238E27FC236}">
                <a16:creationId xmlns:a16="http://schemas.microsoft.com/office/drawing/2014/main" id="{1095BA17-1DD8-4562-98A3-2DFA4B47E2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4540" y="3220441"/>
            <a:ext cx="35814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再求直线的方向向量</a:t>
            </a:r>
          </a:p>
        </p:txBody>
      </p:sp>
      <p:graphicFrame>
        <p:nvGraphicFramePr>
          <p:cNvPr id="29" name="Object 7">
            <a:extLst>
              <a:ext uri="{FF2B5EF4-FFF2-40B4-BE49-F238E27FC236}">
                <a16:creationId xmlns:a16="http://schemas.microsoft.com/office/drawing/2014/main" id="{FEFBB3E0-07A7-48DB-8562-DD21029DEFB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03687862"/>
              </p:ext>
            </p:extLst>
          </p:nvPr>
        </p:nvGraphicFramePr>
        <p:xfrm>
          <a:off x="764863" y="2594712"/>
          <a:ext cx="19812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065" name="Equation" r:id="rId8" imgW="1981080" imgH="393480" progId="Equation.DSMT4">
                  <p:embed/>
                </p:oleObj>
              </mc:Choice>
              <mc:Fallback>
                <p:oleObj name="Equation" r:id="rId8" imgW="1981080" imgH="393480" progId="Equation.DSMT4">
                  <p:embed/>
                  <p:pic>
                    <p:nvPicPr>
                      <p:cNvPr id="39" name="Object 7">
                        <a:extLst>
                          <a:ext uri="{FF2B5EF4-FFF2-40B4-BE49-F238E27FC236}">
                            <a16:creationId xmlns:a16="http://schemas.microsoft.com/office/drawing/2014/main" id="{09503010-BA8A-458C-BC4D-F847AC202A4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4863" y="2594712"/>
                        <a:ext cx="1981200" cy="393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" name="Text Box 8">
            <a:extLst>
              <a:ext uri="{FF2B5EF4-FFF2-40B4-BE49-F238E27FC236}">
                <a16:creationId xmlns:a16="http://schemas.microsoft.com/office/drawing/2014/main" id="{CB5F30B7-6916-4771-A800-19A0E66A93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44214" y="1857282"/>
            <a:ext cx="2667001" cy="461665"/>
          </a:xfrm>
          <a:prstGeom prst="rect">
            <a:avLst/>
          </a:prstGeom>
          <a:solidFill>
            <a:srgbClr val="FFC000"/>
          </a:solidFill>
          <a:ln>
            <a:noFill/>
          </a:ln>
          <a:ex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令 </a:t>
            </a:r>
            <a:r>
              <a:rPr kumimoji="1"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1</a:t>
            </a:r>
            <a:r>
              <a:rPr kumimoji="1"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解方程组</a:t>
            </a:r>
          </a:p>
        </p:txBody>
      </p:sp>
      <p:sp>
        <p:nvSpPr>
          <p:cNvPr id="31" name="Text Box 9">
            <a:extLst>
              <a:ext uri="{FF2B5EF4-FFF2-40B4-BE49-F238E27FC236}">
                <a16:creationId xmlns:a16="http://schemas.microsoft.com/office/drawing/2014/main" id="{113EBAE8-E4A0-45AB-B02A-D25ED4A352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7781" y="2551717"/>
            <a:ext cx="8382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得</a:t>
            </a:r>
          </a:p>
        </p:txBody>
      </p:sp>
      <p:sp>
        <p:nvSpPr>
          <p:cNvPr id="34" name="Text Box 11">
            <a:extLst>
              <a:ext uri="{FF2B5EF4-FFF2-40B4-BE49-F238E27FC236}">
                <a16:creationId xmlns:a16="http://schemas.microsoft.com/office/drawing/2014/main" id="{7A44131E-767E-486D-B04D-4B785FB108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89114" y="2538817"/>
            <a:ext cx="2667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是直线上一点 </a:t>
            </a:r>
            <a:r>
              <a:rPr kumimoji="1"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graphicFrame>
        <p:nvGraphicFramePr>
          <p:cNvPr id="35" name="Object 12">
            <a:extLst>
              <a:ext uri="{FF2B5EF4-FFF2-40B4-BE49-F238E27FC236}">
                <a16:creationId xmlns:a16="http://schemas.microsoft.com/office/drawing/2014/main" id="{0B3AD46B-AD1A-4E8F-A52C-E11DB49C751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17746801"/>
              </p:ext>
            </p:extLst>
          </p:nvPr>
        </p:nvGraphicFramePr>
        <p:xfrm>
          <a:off x="2801625" y="2608431"/>
          <a:ext cx="1527175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066" name="Equation" r:id="rId10" imgW="1523880" imgH="380880" progId="Equation.DSMT4">
                  <p:embed/>
                </p:oleObj>
              </mc:Choice>
              <mc:Fallback>
                <p:oleObj name="Equation" r:id="rId10" imgW="1523880" imgH="380880" progId="Equation.DSMT4">
                  <p:embed/>
                  <p:pic>
                    <p:nvPicPr>
                      <p:cNvPr id="44" name="Object 12">
                        <a:extLst>
                          <a:ext uri="{FF2B5EF4-FFF2-40B4-BE49-F238E27FC236}">
                            <a16:creationId xmlns:a16="http://schemas.microsoft.com/office/drawing/2014/main" id="{D17941D1-3136-46D1-86D5-76A3F86AA70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grayscl/>
                        <a:biLevel thresh="50000"/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01625" y="2608431"/>
                        <a:ext cx="1527175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" name="Object 15">
            <a:extLst>
              <a:ext uri="{FF2B5EF4-FFF2-40B4-BE49-F238E27FC236}">
                <a16:creationId xmlns:a16="http://schemas.microsoft.com/office/drawing/2014/main" id="{7B57623C-BD25-4356-BE0F-D1385F7E0A1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58390223"/>
              </p:ext>
            </p:extLst>
          </p:nvPr>
        </p:nvGraphicFramePr>
        <p:xfrm>
          <a:off x="3716025" y="3195806"/>
          <a:ext cx="320675" cy="496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067" name="Equation" r:id="rId12" imgW="317160" imgH="495000" progId="Equation.DSMT4">
                  <p:embed/>
                </p:oleObj>
              </mc:Choice>
              <mc:Fallback>
                <p:oleObj name="Equation" r:id="rId12" imgW="317160" imgH="495000" progId="Equation.DSMT4">
                  <p:embed/>
                  <p:pic>
                    <p:nvPicPr>
                      <p:cNvPr id="46" name="Object 15">
                        <a:extLst>
                          <a:ext uri="{FF2B5EF4-FFF2-40B4-BE49-F238E27FC236}">
                            <a16:creationId xmlns:a16="http://schemas.microsoft.com/office/drawing/2014/main" id="{31CD321D-76BC-4D98-A9B9-DFC28940134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16025" y="3195806"/>
                        <a:ext cx="320675" cy="4968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3" name="Group 23">
            <a:extLst>
              <a:ext uri="{FF2B5EF4-FFF2-40B4-BE49-F238E27FC236}">
                <a16:creationId xmlns:a16="http://schemas.microsoft.com/office/drawing/2014/main" id="{2C5A2697-CCF6-427E-A0FC-F9DC67A513FA}"/>
              </a:ext>
            </a:extLst>
          </p:cNvPr>
          <p:cNvGrpSpPr>
            <a:grpSpLocks/>
          </p:cNvGrpSpPr>
          <p:nvPr/>
        </p:nvGrpSpPr>
        <p:grpSpPr bwMode="auto">
          <a:xfrm>
            <a:off x="4266156" y="3255600"/>
            <a:ext cx="2451100" cy="431800"/>
            <a:chOff x="821" y="3302"/>
            <a:chExt cx="1544" cy="272"/>
          </a:xfrm>
        </p:grpSpPr>
        <p:graphicFrame>
          <p:nvGraphicFramePr>
            <p:cNvPr id="44" name="Object 24">
              <a:extLst>
                <a:ext uri="{FF2B5EF4-FFF2-40B4-BE49-F238E27FC236}">
                  <a16:creationId xmlns:a16="http://schemas.microsoft.com/office/drawing/2014/main" id="{EC8418CA-6BE0-476A-869B-6542171A08AE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101640240"/>
                </p:ext>
              </p:extLst>
            </p:nvPr>
          </p:nvGraphicFramePr>
          <p:xfrm>
            <a:off x="821" y="3302"/>
            <a:ext cx="1544" cy="2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1068" name="Equation" r:id="rId14" imgW="2450880" imgH="431640" progId="Equation.DSMT4">
                    <p:embed/>
                  </p:oleObj>
                </mc:Choice>
                <mc:Fallback>
                  <p:oleObj name="Equation" r:id="rId14" imgW="2450880" imgH="431640" progId="Equation.DSMT4">
                    <p:embed/>
                    <p:pic>
                      <p:nvPicPr>
                        <p:cNvPr id="55" name="Object 24">
                          <a:extLst>
                            <a:ext uri="{FF2B5EF4-FFF2-40B4-BE49-F238E27FC236}">
                              <a16:creationId xmlns:a16="http://schemas.microsoft.com/office/drawing/2014/main" id="{269D6899-A0F9-4257-9834-1E63D6C166F3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21" y="3302"/>
                          <a:ext cx="1544" cy="27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5" name="Line 25">
              <a:extLst>
                <a:ext uri="{FF2B5EF4-FFF2-40B4-BE49-F238E27FC236}">
                  <a16:creationId xmlns:a16="http://schemas.microsoft.com/office/drawing/2014/main" id="{9ED62FC5-6B48-43F1-8A07-6F301D13ECC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33" y="3312"/>
              <a:ext cx="15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6" name="Line 26">
              <a:extLst>
                <a:ext uri="{FF2B5EF4-FFF2-40B4-BE49-F238E27FC236}">
                  <a16:creationId xmlns:a16="http://schemas.microsoft.com/office/drawing/2014/main" id="{DB8B9DE7-631B-411F-8ACE-91425F2D870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98" y="3312"/>
              <a:ext cx="15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7" name="Line 27">
              <a:extLst>
                <a:ext uri="{FF2B5EF4-FFF2-40B4-BE49-F238E27FC236}">
                  <a16:creationId xmlns:a16="http://schemas.microsoft.com/office/drawing/2014/main" id="{46D2D453-06FD-4371-86AE-594A1779CE1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24" y="3312"/>
              <a:ext cx="15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8" name="Line 28">
              <a:extLst>
                <a:ext uri="{FF2B5EF4-FFF2-40B4-BE49-F238E27FC236}">
                  <a16:creationId xmlns:a16="http://schemas.microsoft.com/office/drawing/2014/main" id="{BBD04D37-8AD0-4E33-BA76-FE716F126EE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93" y="3312"/>
              <a:ext cx="15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9" name="Group 29">
            <a:extLst>
              <a:ext uri="{FF2B5EF4-FFF2-40B4-BE49-F238E27FC236}">
                <a16:creationId xmlns:a16="http://schemas.microsoft.com/office/drawing/2014/main" id="{9808AA99-0650-4E17-935A-6577AA9ECDB4}"/>
              </a:ext>
            </a:extLst>
          </p:cNvPr>
          <p:cNvGrpSpPr>
            <a:grpSpLocks/>
          </p:cNvGrpSpPr>
          <p:nvPr/>
        </p:nvGrpSpPr>
        <p:grpSpPr bwMode="auto">
          <a:xfrm>
            <a:off x="6946712" y="3250306"/>
            <a:ext cx="1966913" cy="431800"/>
            <a:chOff x="2910" y="3404"/>
            <a:chExt cx="1239" cy="272"/>
          </a:xfrm>
        </p:grpSpPr>
        <p:graphicFrame>
          <p:nvGraphicFramePr>
            <p:cNvPr id="52" name="Object 30">
              <a:extLst>
                <a:ext uri="{FF2B5EF4-FFF2-40B4-BE49-F238E27FC236}">
                  <a16:creationId xmlns:a16="http://schemas.microsoft.com/office/drawing/2014/main" id="{DC1D3B6B-6340-452D-9E84-AEBA0D3AD2DE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76691499"/>
                </p:ext>
              </p:extLst>
            </p:nvPr>
          </p:nvGraphicFramePr>
          <p:xfrm>
            <a:off x="2910" y="3404"/>
            <a:ext cx="1239" cy="2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1069" name="Equation" r:id="rId16" imgW="1968480" imgH="431640" progId="Equation.DSMT4">
                    <p:embed/>
                  </p:oleObj>
                </mc:Choice>
                <mc:Fallback>
                  <p:oleObj name="Equation" r:id="rId16" imgW="1968480" imgH="431640" progId="Equation.DSMT4">
                    <p:embed/>
                    <p:pic>
                      <p:nvPicPr>
                        <p:cNvPr id="61" name="Object 30">
                          <a:extLst>
                            <a:ext uri="{FF2B5EF4-FFF2-40B4-BE49-F238E27FC236}">
                              <a16:creationId xmlns:a16="http://schemas.microsoft.com/office/drawing/2014/main" id="{8E57D1C0-968B-4FD5-8C76-14738F70B93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10" y="3404"/>
                          <a:ext cx="1239" cy="272"/>
                        </a:xfrm>
                        <a:prstGeom prst="rect">
                          <a:avLst/>
                        </a:prstGeom>
                        <a:solidFill>
                          <a:srgbClr val="FFC000"/>
                        </a:solidFill>
                        <a:ln>
                          <a:noFill/>
                        </a:ln>
                        <a:effectLst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2" name="Line 31">
              <a:extLst>
                <a:ext uri="{FF2B5EF4-FFF2-40B4-BE49-F238E27FC236}">
                  <a16:creationId xmlns:a16="http://schemas.microsoft.com/office/drawing/2014/main" id="{662CCBF5-FAD4-4F0C-A671-F1533CD05D9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16" y="3408"/>
              <a:ext cx="15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3" name="Line 32">
              <a:extLst>
                <a:ext uri="{FF2B5EF4-FFF2-40B4-BE49-F238E27FC236}">
                  <a16:creationId xmlns:a16="http://schemas.microsoft.com/office/drawing/2014/main" id="{BAAA805A-C95B-46F4-BF57-E93345B4373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52" y="3408"/>
              <a:ext cx="15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4" name="Line 33">
              <a:extLst>
                <a:ext uri="{FF2B5EF4-FFF2-40B4-BE49-F238E27FC236}">
                  <a16:creationId xmlns:a16="http://schemas.microsoft.com/office/drawing/2014/main" id="{7B18EA9B-0A9F-4DA0-956F-A52D4396B3A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36" y="3408"/>
              <a:ext cx="15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65" name="TextBox 97">
            <a:extLst>
              <a:ext uri="{FF2B5EF4-FFF2-40B4-BE49-F238E27FC236}">
                <a16:creationId xmlns:a16="http://schemas.microsoft.com/office/drawing/2014/main" id="{2AC7854B-0876-4108-A5A2-EC72B923D0C8}"/>
              </a:ext>
            </a:extLst>
          </p:cNvPr>
          <p:cNvSpPr txBox="1"/>
          <p:nvPr/>
        </p:nvSpPr>
        <p:spPr bwMode="auto">
          <a:xfrm>
            <a:off x="22784" y="1425372"/>
            <a:ext cx="3339376" cy="461665"/>
          </a:xfrm>
          <a:prstGeom prst="rect">
            <a:avLst/>
          </a:prstGeom>
          <a:solidFill>
            <a:srgbClr val="FFFF00"/>
          </a:solidFill>
          <a:ln w="28575">
            <a:solidFill>
              <a:srgbClr val="FF0000"/>
            </a:solidFill>
          </a:ln>
          <a:extLst/>
        </p:spPr>
        <p:txBody>
          <a:bodyPr wrap="none" rtlCol="0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先讨论一下，怎么办？</a:t>
            </a:r>
            <a:r>
              <a:rPr kumimoji="1"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kumimoji="1"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6" name="Object 15">
            <a:extLst>
              <a:ext uri="{FF2B5EF4-FFF2-40B4-BE49-F238E27FC236}">
                <a16:creationId xmlns:a16="http://schemas.microsoft.com/office/drawing/2014/main" id="{871A6B48-D80A-42A4-BA2C-4A32289BEA9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6901230"/>
              </p:ext>
            </p:extLst>
          </p:nvPr>
        </p:nvGraphicFramePr>
        <p:xfrm>
          <a:off x="2262188" y="4075113"/>
          <a:ext cx="18796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070" name="Equation" r:id="rId18" imgW="1879560" imgH="393480" progId="Equation.DSMT4">
                  <p:embed/>
                </p:oleObj>
              </mc:Choice>
              <mc:Fallback>
                <p:oleObj name="Equation" r:id="rId18" imgW="1879560" imgH="393480" progId="Equation.DSMT4">
                  <p:embed/>
                  <p:pic>
                    <p:nvPicPr>
                      <p:cNvPr id="35" name="Object 15">
                        <a:extLst>
                          <a:ext uri="{FF2B5EF4-FFF2-40B4-BE49-F238E27FC236}">
                            <a16:creationId xmlns:a16="http://schemas.microsoft.com/office/drawing/2014/main" id="{7AC936B4-9ECE-47B9-BA00-25C93D56963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62188" y="4075113"/>
                        <a:ext cx="1879600" cy="393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72" name="Group 21">
            <a:extLst>
              <a:ext uri="{FF2B5EF4-FFF2-40B4-BE49-F238E27FC236}">
                <a16:creationId xmlns:a16="http://schemas.microsoft.com/office/drawing/2014/main" id="{DAFCC872-F211-4EAE-831C-06350C3934C8}"/>
              </a:ext>
            </a:extLst>
          </p:cNvPr>
          <p:cNvGrpSpPr>
            <a:grpSpLocks/>
          </p:cNvGrpSpPr>
          <p:nvPr/>
        </p:nvGrpSpPr>
        <p:grpSpPr bwMode="auto">
          <a:xfrm>
            <a:off x="463959" y="3641720"/>
            <a:ext cx="1841500" cy="1346200"/>
            <a:chOff x="1944" y="344"/>
            <a:chExt cx="1160" cy="848"/>
          </a:xfrm>
        </p:grpSpPr>
        <p:graphicFrame>
          <p:nvGraphicFramePr>
            <p:cNvPr id="73" name="Object 22">
              <a:extLst>
                <a:ext uri="{FF2B5EF4-FFF2-40B4-BE49-F238E27FC236}">
                  <a16:creationId xmlns:a16="http://schemas.microsoft.com/office/drawing/2014/main" id="{63012C20-5BD5-45C7-A2A3-E50B37077E7D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092412586"/>
                </p:ext>
              </p:extLst>
            </p:nvPr>
          </p:nvGraphicFramePr>
          <p:xfrm>
            <a:off x="1944" y="344"/>
            <a:ext cx="1160" cy="8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1071" name="Equation" r:id="rId20" imgW="1841400" imgH="1346040" progId="Equation.DSMT4">
                    <p:embed/>
                  </p:oleObj>
                </mc:Choice>
                <mc:Fallback>
                  <p:oleObj name="Equation" r:id="rId20" imgW="1841400" imgH="1346040" progId="Equation.DSMT4">
                    <p:embed/>
                    <p:pic>
                      <p:nvPicPr>
                        <p:cNvPr id="42" name="Object 22">
                          <a:extLst>
                            <a:ext uri="{FF2B5EF4-FFF2-40B4-BE49-F238E27FC236}">
                              <a16:creationId xmlns:a16="http://schemas.microsoft.com/office/drawing/2014/main" id="{2D7CAE04-D007-4A0C-ABE8-41E78CBB8CC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1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44" y="344"/>
                          <a:ext cx="1160" cy="84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4" name="Line 23">
              <a:extLst>
                <a:ext uri="{FF2B5EF4-FFF2-40B4-BE49-F238E27FC236}">
                  <a16:creationId xmlns:a16="http://schemas.microsoft.com/office/drawing/2014/main" id="{ACA22101-92DE-44E6-A575-7D2AC4B7850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96" y="356"/>
              <a:ext cx="15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zh-CN" altLang="en-US" sz="2800" b="1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5" name="Line 24">
              <a:extLst>
                <a:ext uri="{FF2B5EF4-FFF2-40B4-BE49-F238E27FC236}">
                  <a16:creationId xmlns:a16="http://schemas.microsoft.com/office/drawing/2014/main" id="{3E0E6C35-F031-4883-B51B-DFA63E4C117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14" y="355"/>
              <a:ext cx="15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zh-CN" altLang="en-US" sz="2800" b="1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6" name="Line 25">
              <a:extLst>
                <a:ext uri="{FF2B5EF4-FFF2-40B4-BE49-F238E27FC236}">
                  <a16:creationId xmlns:a16="http://schemas.microsoft.com/office/drawing/2014/main" id="{A8D0772F-C9E8-4D2B-8814-96CFB9A17F8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07" y="355"/>
              <a:ext cx="15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zh-CN" altLang="en-US" sz="2800" b="1">
                <a:latin typeface="Times New Roman" pitchFamily="18" charset="0"/>
                <a:cs typeface="Times New Roman" pitchFamily="18" charset="0"/>
              </a:endParaRPr>
            </a:p>
          </p:txBody>
        </p:sp>
      </p:grpSp>
      <p:sp>
        <p:nvSpPr>
          <p:cNvPr id="77" name="Text Box 2">
            <a:extLst>
              <a:ext uri="{FF2B5EF4-FFF2-40B4-BE49-F238E27FC236}">
                <a16:creationId xmlns:a16="http://schemas.microsoft.com/office/drawing/2014/main" id="{BDBB81EA-A57E-4A89-95A7-FF639D30D9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9064" y="4910347"/>
            <a:ext cx="296293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故所给直线的方程为</a:t>
            </a:r>
          </a:p>
        </p:txBody>
      </p:sp>
      <p:sp>
        <p:nvSpPr>
          <p:cNvPr id="78" name="Text Box 3">
            <a:extLst>
              <a:ext uri="{FF2B5EF4-FFF2-40B4-BE49-F238E27FC236}">
                <a16:creationId xmlns:a16="http://schemas.microsoft.com/office/drawing/2014/main" id="{1B48BE63-52AD-4249-9461-A26EE25170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91326" y="4857238"/>
            <a:ext cx="11214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或</a:t>
            </a:r>
          </a:p>
        </p:txBody>
      </p:sp>
      <p:graphicFrame>
        <p:nvGraphicFramePr>
          <p:cNvPr id="79" name="Object 4">
            <a:extLst>
              <a:ext uri="{FF2B5EF4-FFF2-40B4-BE49-F238E27FC236}">
                <a16:creationId xmlns:a16="http://schemas.microsoft.com/office/drawing/2014/main" id="{61FDECE5-CEDD-4443-AAFD-1342568D779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22702286"/>
              </p:ext>
            </p:extLst>
          </p:nvPr>
        </p:nvGraphicFramePr>
        <p:xfrm>
          <a:off x="7245304" y="4294817"/>
          <a:ext cx="1854200" cy="154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072" name="Equation" r:id="rId22" imgW="1854000" imgH="1549080" progId="Equation.DSMT4">
                  <p:embed/>
                </p:oleObj>
              </mc:Choice>
              <mc:Fallback>
                <p:oleObj name="Equation" r:id="rId22" imgW="1854000" imgH="1549080" progId="Equation.DSMT4">
                  <p:embed/>
                  <p:pic>
                    <p:nvPicPr>
                      <p:cNvPr id="26" name="Object 4">
                        <a:extLst>
                          <a:ext uri="{FF2B5EF4-FFF2-40B4-BE49-F238E27FC236}">
                            <a16:creationId xmlns:a16="http://schemas.microsoft.com/office/drawing/2014/main" id="{0AB213D6-9A14-49E1-BE01-9353D04B5C4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>
                        <a:grayscl/>
                        <a:biLevel thresh="50000"/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45304" y="4294817"/>
                        <a:ext cx="1854200" cy="1549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0" name="Object 5">
            <a:extLst>
              <a:ext uri="{FF2B5EF4-FFF2-40B4-BE49-F238E27FC236}">
                <a16:creationId xmlns:a16="http://schemas.microsoft.com/office/drawing/2014/main" id="{F0021B6F-48DC-4E9D-8BA8-C6033C0695B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4490459"/>
              </p:ext>
            </p:extLst>
          </p:nvPr>
        </p:nvGraphicFramePr>
        <p:xfrm>
          <a:off x="6082257" y="5016703"/>
          <a:ext cx="4318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073" name="Equation" r:id="rId24" imgW="431640" imgH="279360" progId="Equation.3">
                  <p:embed/>
                </p:oleObj>
              </mc:Choice>
              <mc:Fallback>
                <p:oleObj name="Equation" r:id="rId24" imgW="431640" imgH="279360" progId="Equation.3">
                  <p:embed/>
                  <p:pic>
                    <p:nvPicPr>
                      <p:cNvPr id="27" name="Object 5">
                        <a:extLst>
                          <a:ext uri="{FF2B5EF4-FFF2-40B4-BE49-F238E27FC236}">
                            <a16:creationId xmlns:a16="http://schemas.microsoft.com/office/drawing/2014/main" id="{7E47D12F-F8D4-45BB-B0BB-1DFFCA92958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82257" y="5016703"/>
                        <a:ext cx="431800" cy="279400"/>
                      </a:xfrm>
                      <a:prstGeom prst="rect">
                        <a:avLst/>
                      </a:prstGeom>
                      <a:solidFill>
                        <a:srgbClr val="008000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1" name="Rectangle 6">
            <a:extLst>
              <a:ext uri="{FF2B5EF4-FFF2-40B4-BE49-F238E27FC236}">
                <a16:creationId xmlns:a16="http://schemas.microsoft.com/office/drawing/2014/main" id="{8672F803-7238-4C46-99C8-F1E3C7533C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0819" y="4899228"/>
            <a:ext cx="685800" cy="53340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82" name="Object 7">
            <a:extLst>
              <a:ext uri="{FF2B5EF4-FFF2-40B4-BE49-F238E27FC236}">
                <a16:creationId xmlns:a16="http://schemas.microsoft.com/office/drawing/2014/main" id="{9AB645B1-71F7-4AA5-8AFE-DE8EB7E5A39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53030151"/>
              </p:ext>
            </p:extLst>
          </p:nvPr>
        </p:nvGraphicFramePr>
        <p:xfrm>
          <a:off x="3194595" y="4737303"/>
          <a:ext cx="711200" cy="82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074" name="Equation" r:id="rId26" imgW="711000" imgH="825480" progId="Equation.DSMT4">
                  <p:embed/>
                </p:oleObj>
              </mc:Choice>
              <mc:Fallback>
                <p:oleObj name="Equation" r:id="rId26" imgW="711000" imgH="825480" progId="Equation.DSMT4">
                  <p:embed/>
                  <p:pic>
                    <p:nvPicPr>
                      <p:cNvPr id="29" name="Object 7">
                        <a:extLst>
                          <a:ext uri="{FF2B5EF4-FFF2-40B4-BE49-F238E27FC236}">
                            <a16:creationId xmlns:a16="http://schemas.microsoft.com/office/drawing/2014/main" id="{73C50AF9-E6E3-4C71-A3D1-CCE2130B59E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94595" y="4737303"/>
                        <a:ext cx="711200" cy="825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3" name="Object 8">
            <a:extLst>
              <a:ext uri="{FF2B5EF4-FFF2-40B4-BE49-F238E27FC236}">
                <a16:creationId xmlns:a16="http://schemas.microsoft.com/office/drawing/2014/main" id="{C1945603-4301-4327-8B2A-CFDED73FD06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02223905"/>
              </p:ext>
            </p:extLst>
          </p:nvPr>
        </p:nvGraphicFramePr>
        <p:xfrm>
          <a:off x="4007395" y="4737303"/>
          <a:ext cx="723900" cy="82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075" name="Equation" r:id="rId28" imgW="723600" imgH="825480" progId="Equation.DSMT4">
                  <p:embed/>
                </p:oleObj>
              </mc:Choice>
              <mc:Fallback>
                <p:oleObj name="Equation" r:id="rId28" imgW="723600" imgH="825480" progId="Equation.DSMT4">
                  <p:embed/>
                  <p:pic>
                    <p:nvPicPr>
                      <p:cNvPr id="30" name="Object 8">
                        <a:extLst>
                          <a:ext uri="{FF2B5EF4-FFF2-40B4-BE49-F238E27FC236}">
                            <a16:creationId xmlns:a16="http://schemas.microsoft.com/office/drawing/2014/main" id="{61C501D7-F3E2-41A6-926B-0AADE6BB4B9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07395" y="4737303"/>
                        <a:ext cx="723900" cy="825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4" name="Object 9">
            <a:extLst>
              <a:ext uri="{FF2B5EF4-FFF2-40B4-BE49-F238E27FC236}">
                <a16:creationId xmlns:a16="http://schemas.microsoft.com/office/drawing/2014/main" id="{B70A83D4-6C0C-435A-B723-B05B5CD6B25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41782098"/>
              </p:ext>
            </p:extLst>
          </p:nvPr>
        </p:nvGraphicFramePr>
        <p:xfrm>
          <a:off x="4774157" y="4734128"/>
          <a:ext cx="1054100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076" name="Equation" r:id="rId30" imgW="1054080" imgH="838080" progId="Equation.DSMT4">
                  <p:embed/>
                </p:oleObj>
              </mc:Choice>
              <mc:Fallback>
                <p:oleObj name="Equation" r:id="rId30" imgW="1054080" imgH="838080" progId="Equation.DSMT4">
                  <p:embed/>
                  <p:pic>
                    <p:nvPicPr>
                      <p:cNvPr id="31" name="Object 9">
                        <a:extLst>
                          <a:ext uri="{FF2B5EF4-FFF2-40B4-BE49-F238E27FC236}">
                            <a16:creationId xmlns:a16="http://schemas.microsoft.com/office/drawing/2014/main" id="{4BB0095F-AABA-4A16-8C9C-3108E0398A0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>
                        <a:grayscl/>
                        <a:biLevel thresh="50000"/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74157" y="4734128"/>
                        <a:ext cx="1054100" cy="838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5" name="矩形 84">
            <a:extLst>
              <a:ext uri="{FF2B5EF4-FFF2-40B4-BE49-F238E27FC236}">
                <a16:creationId xmlns:a16="http://schemas.microsoft.com/office/drawing/2014/main" id="{09F00063-E266-4B09-85CA-27C870D7C8AE}"/>
              </a:ext>
            </a:extLst>
          </p:cNvPr>
          <p:cNvSpPr/>
          <p:nvPr/>
        </p:nvSpPr>
        <p:spPr>
          <a:xfrm>
            <a:off x="-18530" y="5904113"/>
            <a:ext cx="9144000" cy="4616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注：</a:t>
            </a:r>
            <a:r>
              <a:rPr lang="zh-CN" altLang="en-US" sz="24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①</a:t>
            </a:r>
            <a:r>
              <a:rPr lang="zh-CN" altLang="en-US" sz="24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先找直线上一点</a:t>
            </a:r>
            <a:r>
              <a:rPr lang="en-US" altLang="zh-CN" sz="24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;</a:t>
            </a:r>
            <a:r>
              <a:rPr lang="en-US" altLang="zh-CN" sz="24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②</a:t>
            </a:r>
            <a:r>
              <a:rPr lang="zh-CN" altLang="en-US" sz="24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再找直线的方向向量</a:t>
            </a:r>
            <a:r>
              <a:rPr lang="en-US" altLang="zh-CN" sz="24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.</a:t>
            </a:r>
            <a:endParaRPr lang="zh-CN" altLang="en-US" sz="240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6C7D5014-A796-4F97-9E01-30278443DE91}"/>
              </a:ext>
            </a:extLst>
          </p:cNvPr>
          <p:cNvSpPr/>
          <p:nvPr/>
        </p:nvSpPr>
        <p:spPr>
          <a:xfrm>
            <a:off x="4303324" y="60950"/>
            <a:ext cx="2010113" cy="31314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1644E230-5158-4E9B-9343-4788A72E44FA}"/>
              </a:ext>
            </a:extLst>
          </p:cNvPr>
          <p:cNvSpPr/>
          <p:nvPr/>
        </p:nvSpPr>
        <p:spPr>
          <a:xfrm>
            <a:off x="4303324" y="81477"/>
            <a:ext cx="1983176" cy="29109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altLang="zh-CN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6.2.1</a:t>
            </a:r>
            <a:r>
              <a:rPr lang="zh-CN" altLang="en-US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平面及其方程</a:t>
            </a: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E5D95A11-DA9C-49ED-AFD2-E61765FF156E}"/>
              </a:ext>
            </a:extLst>
          </p:cNvPr>
          <p:cNvSpPr/>
          <p:nvPr/>
        </p:nvSpPr>
        <p:spPr>
          <a:xfrm>
            <a:off x="6337737" y="60950"/>
            <a:ext cx="2808899" cy="31314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E0D47AA7-D266-47ED-8F47-CD901DA11C8B}"/>
              </a:ext>
            </a:extLst>
          </p:cNvPr>
          <p:cNvSpPr/>
          <p:nvPr/>
        </p:nvSpPr>
        <p:spPr>
          <a:xfrm>
            <a:off x="6337737" y="81477"/>
            <a:ext cx="2781963" cy="29109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altLang="zh-CN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6.2.2</a:t>
            </a:r>
            <a:r>
              <a:rPr lang="zh-CN" altLang="en-US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空间直线及其方程</a:t>
            </a:r>
          </a:p>
        </p:txBody>
      </p:sp>
    </p:spTree>
    <p:extLst>
      <p:ext uri="{BB962C8B-B14F-4D97-AF65-F5344CB8AC3E}">
        <p14:creationId xmlns:p14="http://schemas.microsoft.com/office/powerpoint/2010/main" val="2641816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513"/>
    </mc:Choice>
    <mc:Fallback xmlns="">
      <p:transition advTm="45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9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utoUpdateAnimBg="0"/>
      <p:bldP spid="28" grpId="0" autoUpdateAnimBg="0"/>
      <p:bldP spid="30" grpId="0" animBg="1" autoUpdateAnimBg="0"/>
      <p:bldP spid="31" grpId="0" autoUpdateAnimBg="0"/>
      <p:bldP spid="34" grpId="0" autoUpdateAnimBg="0"/>
      <p:bldP spid="77" grpId="0" build="p" autoUpdateAnimBg="0"/>
      <p:bldP spid="78" grpId="0" build="p" autoUpdateAnimBg="0"/>
      <p:bldP spid="81" grpId="0" animBg="1"/>
      <p:bldP spid="8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04D3D4B5-7882-47CE-A70C-6685185C2E02}"/>
              </a:ext>
            </a:extLst>
          </p:cNvPr>
          <p:cNvSpPr/>
          <p:nvPr/>
        </p:nvSpPr>
        <p:spPr>
          <a:xfrm>
            <a:off x="1" y="0"/>
            <a:ext cx="9143999" cy="428626"/>
          </a:xfrm>
          <a:prstGeom prst="rect">
            <a:avLst/>
          </a:prstGeom>
          <a:solidFill>
            <a:srgbClr val="2B6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2" name="灯片编号占位符 1">
            <a:extLst>
              <a:ext uri="{FF2B5EF4-FFF2-40B4-BE49-F238E27FC236}">
                <a16:creationId xmlns:a16="http://schemas.microsoft.com/office/drawing/2014/main" id="{D90A2D96-0F27-4527-9E96-4A411FF71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72404" y="6326970"/>
            <a:ext cx="856084" cy="457200"/>
          </a:xfrm>
        </p:spPr>
        <p:txBody>
          <a:bodyPr/>
          <a:lstStyle/>
          <a:p>
            <a:fld id="{F9F5586C-925A-4B27-9272-30BB710014DC}" type="slidenum">
              <a:rPr lang="en-US" altLang="zh-CN" smtClean="0"/>
              <a:t>28</a:t>
            </a:fld>
            <a:endParaRPr lang="en-US" altLang="zh-CN" dirty="0"/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B8828848-81B0-4D64-A876-F8D489099316}"/>
              </a:ext>
            </a:extLst>
          </p:cNvPr>
          <p:cNvSpPr/>
          <p:nvPr/>
        </p:nvSpPr>
        <p:spPr bwMode="auto">
          <a:xfrm>
            <a:off x="8544930" y="6447570"/>
            <a:ext cx="216000" cy="216000"/>
          </a:xfrm>
          <a:prstGeom prst="ellipse">
            <a:avLst/>
          </a:prstGeom>
          <a:solidFill>
            <a:srgbClr val="CC33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51" name="Text Box 5">
            <a:extLst>
              <a:ext uri="{FF2B5EF4-FFF2-40B4-BE49-F238E27FC236}">
                <a16:creationId xmlns:a16="http://schemas.microsoft.com/office/drawing/2014/main" id="{88B24D14-D0E3-4702-89E6-EA210DFDE3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55570"/>
            <a:ext cx="6579476" cy="523220"/>
          </a:xfrm>
          <a:prstGeom prst="rect">
            <a:avLst/>
          </a:prstGeom>
          <a:solidFill>
            <a:srgbClr val="C00000"/>
          </a:solidFill>
          <a:ln>
            <a:solidFill>
              <a:srgbClr val="FFFF00"/>
            </a:solidFill>
          </a:ln>
          <a:effectLst>
            <a:reflection blurRad="6350" stA="52000" endA="300" endPos="35000" dir="5400000" sy="-100000" algn="bl" rotWithShape="0"/>
          </a:effectLst>
          <a:extLst/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800" b="1" dirty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二</a:t>
            </a:r>
            <a:r>
              <a:rPr lang="en-US" altLang="zh-CN" sz="2800" b="1" dirty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.</a:t>
            </a:r>
            <a:r>
              <a:rPr lang="zh-CN" altLang="en-US" sz="2800" b="1" dirty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两直线的夹角和直线与平面的夹角</a:t>
            </a:r>
            <a:r>
              <a:rPr lang="en-US" altLang="zh-CN" sz="2800" b="1" dirty="0">
                <a:latin typeface="黑体" pitchFamily="49" charset="-122"/>
                <a:ea typeface="黑体" pitchFamily="49" charset="-122"/>
              </a:rPr>
              <a:t> </a:t>
            </a:r>
            <a:endParaRPr kumimoji="1" lang="zh-CN" altLang="en-US" sz="2800" b="1" dirty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53" name="TextBox 14">
            <a:extLst>
              <a:ext uri="{FF2B5EF4-FFF2-40B4-BE49-F238E27FC236}">
                <a16:creationId xmlns:a16="http://schemas.microsoft.com/office/drawing/2014/main" id="{73C24478-DC6F-4F57-A386-98B4E4C5EADC}"/>
              </a:ext>
            </a:extLst>
          </p:cNvPr>
          <p:cNvSpPr txBox="1"/>
          <p:nvPr/>
        </p:nvSpPr>
        <p:spPr>
          <a:xfrm>
            <a:off x="0" y="1105827"/>
            <a:ext cx="6488424" cy="523220"/>
          </a:xfrm>
          <a:prstGeom prst="rect">
            <a:avLst/>
          </a:prstGeom>
          <a:solidFill>
            <a:srgbClr val="0070C0"/>
          </a:solidFill>
          <a:ln>
            <a:solidFill>
              <a:schemeClr val="bg1">
                <a:lumMod val="95000"/>
              </a:schemeClr>
            </a:solidFill>
          </a:ln>
          <a:scene3d>
            <a:camera prst="orthographicFront"/>
            <a:lightRig rig="threePt" dir="t"/>
          </a:scene3d>
          <a:sp3d>
            <a:bevelT w="0" h="0" prst="relaxedInset"/>
          </a:sp3d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n-US" altLang="zh-CN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1. </a:t>
            </a:r>
            <a:r>
              <a:rPr lang="zh-CN" alt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两直线的夹角 </a:t>
            </a:r>
          </a:p>
        </p:txBody>
      </p:sp>
      <p:grpSp>
        <p:nvGrpSpPr>
          <p:cNvPr id="54" name="Group 2">
            <a:extLst>
              <a:ext uri="{FF2B5EF4-FFF2-40B4-BE49-F238E27FC236}">
                <a16:creationId xmlns:a16="http://schemas.microsoft.com/office/drawing/2014/main" id="{0B9D50BA-F48A-445A-B9FD-49E6B09E13DF}"/>
              </a:ext>
            </a:extLst>
          </p:cNvPr>
          <p:cNvGrpSpPr>
            <a:grpSpLocks/>
          </p:cNvGrpSpPr>
          <p:nvPr/>
        </p:nvGrpSpPr>
        <p:grpSpPr bwMode="auto">
          <a:xfrm>
            <a:off x="6127365" y="2070260"/>
            <a:ext cx="2474911" cy="2709863"/>
            <a:chOff x="3873" y="1176"/>
            <a:chExt cx="1559" cy="1707"/>
          </a:xfrm>
        </p:grpSpPr>
        <p:sp>
          <p:nvSpPr>
            <p:cNvPr id="55" name="Line 3">
              <a:extLst>
                <a:ext uri="{FF2B5EF4-FFF2-40B4-BE49-F238E27FC236}">
                  <a16:creationId xmlns:a16="http://schemas.microsoft.com/office/drawing/2014/main" id="{67A06589-090F-4F28-88E3-DA49B07BD026}"/>
                </a:ext>
              </a:extLst>
            </p:cNvPr>
            <p:cNvSpPr>
              <a:spLocks noChangeShapeType="1"/>
            </p:cNvSpPr>
            <p:nvPr/>
          </p:nvSpPr>
          <p:spPr bwMode="auto">
            <a:xfrm rot="3215520">
              <a:off x="4108" y="1445"/>
              <a:ext cx="873" cy="1344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56" name="Object 4">
              <a:extLst>
                <a:ext uri="{FF2B5EF4-FFF2-40B4-BE49-F238E27FC236}">
                  <a16:creationId xmlns:a16="http://schemas.microsoft.com/office/drawing/2014/main" id="{A3D0A3BA-A728-472D-993C-2CE8151BC8B2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132338803"/>
                </p:ext>
              </p:extLst>
            </p:nvPr>
          </p:nvGraphicFramePr>
          <p:xfrm>
            <a:off x="5192" y="1677"/>
            <a:ext cx="240" cy="2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2994" name="Equation" r:id="rId4" imgW="380880" imgH="431640" progId="Equation.DSMT4">
                    <p:embed/>
                  </p:oleObj>
                </mc:Choice>
                <mc:Fallback>
                  <p:oleObj name="Equation" r:id="rId4" imgW="380880" imgH="431640" progId="Equation.DSMT4">
                    <p:embed/>
                    <p:pic>
                      <p:nvPicPr>
                        <p:cNvPr id="43" name="Object 4">
                          <a:extLst>
                            <a:ext uri="{FF2B5EF4-FFF2-40B4-BE49-F238E27FC236}">
                              <a16:creationId xmlns:a16="http://schemas.microsoft.com/office/drawing/2014/main" id="{AA40242E-2E6A-4780-BF97-F63E7395E8FF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192" y="1677"/>
                          <a:ext cx="240" cy="27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7" name="Object 5">
              <a:extLst>
                <a:ext uri="{FF2B5EF4-FFF2-40B4-BE49-F238E27FC236}">
                  <a16:creationId xmlns:a16="http://schemas.microsoft.com/office/drawing/2014/main" id="{CC289C69-178F-4FD1-855C-4228778F7805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209358886"/>
                </p:ext>
              </p:extLst>
            </p:nvPr>
          </p:nvGraphicFramePr>
          <p:xfrm>
            <a:off x="4709" y="1176"/>
            <a:ext cx="216" cy="2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2995" name="Equation" r:id="rId6" imgW="342720" imgH="431640" progId="Equation.DSMT4">
                    <p:embed/>
                  </p:oleObj>
                </mc:Choice>
                <mc:Fallback>
                  <p:oleObj name="Equation" r:id="rId6" imgW="342720" imgH="431640" progId="Equation.DSMT4">
                    <p:embed/>
                    <p:pic>
                      <p:nvPicPr>
                        <p:cNvPr id="44" name="Object 5">
                          <a:extLst>
                            <a:ext uri="{FF2B5EF4-FFF2-40B4-BE49-F238E27FC236}">
                              <a16:creationId xmlns:a16="http://schemas.microsoft.com/office/drawing/2014/main" id="{B1D7A060-D2C8-4E14-9A0C-66D7F5FBFC45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09" y="1176"/>
                          <a:ext cx="216" cy="27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8" name="Line 6">
              <a:extLst>
                <a:ext uri="{FF2B5EF4-FFF2-40B4-BE49-F238E27FC236}">
                  <a16:creationId xmlns:a16="http://schemas.microsoft.com/office/drawing/2014/main" id="{753559EF-E718-4AB8-90AF-7934253D9000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964077" flipH="1">
              <a:off x="4224" y="1674"/>
              <a:ext cx="740" cy="1209"/>
            </a:xfrm>
            <a:prstGeom prst="line">
              <a:avLst/>
            </a:prstGeom>
            <a:noFill/>
            <a:ln w="28575">
              <a:solidFill>
                <a:srgbClr val="00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9" name="Arc 7">
              <a:extLst>
                <a:ext uri="{FF2B5EF4-FFF2-40B4-BE49-F238E27FC236}">
                  <a16:creationId xmlns:a16="http://schemas.microsoft.com/office/drawing/2014/main" id="{7E95DF81-0BCD-4979-B611-6BABE2AAFAA1}"/>
                </a:ext>
              </a:extLst>
            </p:cNvPr>
            <p:cNvSpPr>
              <a:spLocks/>
            </p:cNvSpPr>
            <p:nvPr/>
          </p:nvSpPr>
          <p:spPr bwMode="auto">
            <a:xfrm rot="-3102590">
              <a:off x="4524" y="2178"/>
              <a:ext cx="67" cy="103"/>
            </a:xfrm>
            <a:custGeom>
              <a:avLst/>
              <a:gdLst>
                <a:gd name="G0" fmla="+- 0 0 0"/>
                <a:gd name="G1" fmla="+- 11892 0 0"/>
                <a:gd name="G2" fmla="+- 21600 0 0"/>
                <a:gd name="T0" fmla="*/ 18031 w 21600"/>
                <a:gd name="T1" fmla="*/ 0 h 33492"/>
                <a:gd name="T2" fmla="*/ 0 w 21600"/>
                <a:gd name="T3" fmla="*/ 33492 h 33492"/>
                <a:gd name="T4" fmla="*/ 0 w 21600"/>
                <a:gd name="T5" fmla="*/ 11892 h 33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33492" fill="none" extrusionOk="0">
                  <a:moveTo>
                    <a:pt x="18031" y="-1"/>
                  </a:moveTo>
                  <a:cubicBezTo>
                    <a:pt x="20359" y="3529"/>
                    <a:pt x="21600" y="7664"/>
                    <a:pt x="21600" y="11892"/>
                  </a:cubicBezTo>
                  <a:cubicBezTo>
                    <a:pt x="21600" y="23821"/>
                    <a:pt x="11929" y="33491"/>
                    <a:pt x="0" y="33492"/>
                  </a:cubicBezTo>
                </a:path>
                <a:path w="21600" h="33492" stroke="0" extrusionOk="0">
                  <a:moveTo>
                    <a:pt x="18031" y="-1"/>
                  </a:moveTo>
                  <a:cubicBezTo>
                    <a:pt x="20359" y="3529"/>
                    <a:pt x="21600" y="7664"/>
                    <a:pt x="21600" y="11892"/>
                  </a:cubicBezTo>
                  <a:cubicBezTo>
                    <a:pt x="21600" y="23821"/>
                    <a:pt x="11929" y="33491"/>
                    <a:pt x="0" y="33492"/>
                  </a:cubicBezTo>
                  <a:lnTo>
                    <a:pt x="0" y="11892"/>
                  </a:lnTo>
                  <a:close/>
                </a:path>
              </a:pathLst>
            </a:custGeom>
            <a:noFill/>
            <a:ln w="28575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60" name="Object 8">
              <a:extLst>
                <a:ext uri="{FF2B5EF4-FFF2-40B4-BE49-F238E27FC236}">
                  <a16:creationId xmlns:a16="http://schemas.microsoft.com/office/drawing/2014/main" id="{78677488-0FF7-4FB9-9FE1-B45432B38B4A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981096809"/>
                </p:ext>
              </p:extLst>
            </p:nvPr>
          </p:nvGraphicFramePr>
          <p:xfrm>
            <a:off x="4596" y="2067"/>
            <a:ext cx="152" cy="18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2996" name="Equation" r:id="rId8" imgW="253800" imgH="304560" progId="Equation.DSMT4">
                    <p:embed/>
                  </p:oleObj>
                </mc:Choice>
                <mc:Fallback>
                  <p:oleObj name="Equation" r:id="rId8" imgW="253800" imgH="304560" progId="Equation.DSMT4">
                    <p:embed/>
                    <p:pic>
                      <p:nvPicPr>
                        <p:cNvPr id="47" name="Object 8">
                          <a:extLst>
                            <a:ext uri="{FF2B5EF4-FFF2-40B4-BE49-F238E27FC236}">
                              <a16:creationId xmlns:a16="http://schemas.microsoft.com/office/drawing/2014/main" id="{90584B79-0CCD-47EC-80D6-CB2233CCC4A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96" y="2067"/>
                          <a:ext cx="152" cy="18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61" name="Text Box 11">
            <a:extLst>
              <a:ext uri="{FF2B5EF4-FFF2-40B4-BE49-F238E27FC236}">
                <a16:creationId xmlns:a16="http://schemas.microsoft.com/office/drawing/2014/main" id="{4E96B72E-FF6F-4FB4-9A50-89D4D3E108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3779" y="3473610"/>
            <a:ext cx="37338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则两直线夹角</a:t>
            </a:r>
            <a:r>
              <a:rPr kumimoji="1" lang="zh-CN" altLang="en-US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zh-CN" altLang="en-US" sz="2400" b="1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itchFamily="18" charset="2"/>
              </a:rPr>
              <a:t> </a:t>
            </a: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itchFamily="18" charset="2"/>
              </a:rPr>
              <a:t>满足</a:t>
            </a:r>
            <a:endParaRPr kumimoji="1"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7" name="Object 12">
            <a:extLst>
              <a:ext uri="{FF2B5EF4-FFF2-40B4-BE49-F238E27FC236}">
                <a16:creationId xmlns:a16="http://schemas.microsoft.com/office/drawing/2014/main" id="{41AC9813-D9BC-4E0A-A5BA-ACD593AF2C4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92845348"/>
              </p:ext>
            </p:extLst>
          </p:nvPr>
        </p:nvGraphicFramePr>
        <p:xfrm>
          <a:off x="1738776" y="2329029"/>
          <a:ext cx="863280" cy="4316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997" name="Equation" r:id="rId10" imgW="863280" imgH="431640" progId="Equation.DSMT4">
                  <p:embed/>
                </p:oleObj>
              </mc:Choice>
              <mc:Fallback>
                <p:oleObj name="Equation" r:id="rId10" imgW="863280" imgH="431640" progId="Equation.DSMT4">
                  <p:embed/>
                  <p:pic>
                    <p:nvPicPr>
                      <p:cNvPr id="49" name="Object 12">
                        <a:extLst>
                          <a:ext uri="{FF2B5EF4-FFF2-40B4-BE49-F238E27FC236}">
                            <a16:creationId xmlns:a16="http://schemas.microsoft.com/office/drawing/2014/main" id="{04D8AA92-4A78-4358-96B7-8F544D5C168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38776" y="2329029"/>
                        <a:ext cx="863280" cy="43164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8" name="Text Box 13">
            <a:extLst>
              <a:ext uri="{FF2B5EF4-FFF2-40B4-BE49-F238E27FC236}">
                <a16:creationId xmlns:a16="http://schemas.microsoft.com/office/drawing/2014/main" id="{891B2648-3AAC-4EBE-9567-BA8DD3B28D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7286" y="2299004"/>
            <a:ext cx="1524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设直线</a:t>
            </a:r>
          </a:p>
        </p:txBody>
      </p:sp>
      <p:graphicFrame>
        <p:nvGraphicFramePr>
          <p:cNvPr id="69" name="Object 14">
            <a:extLst>
              <a:ext uri="{FF2B5EF4-FFF2-40B4-BE49-F238E27FC236}">
                <a16:creationId xmlns:a16="http://schemas.microsoft.com/office/drawing/2014/main" id="{F39CC654-239A-4851-93A5-9185C393FC7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44388125"/>
              </p:ext>
            </p:extLst>
          </p:nvPr>
        </p:nvGraphicFramePr>
        <p:xfrm>
          <a:off x="2231642" y="5391310"/>
          <a:ext cx="5367337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998" name="Equation" r:id="rId12" imgW="5371920" imgH="914400" progId="Equation.DSMT4">
                  <p:embed/>
                </p:oleObj>
              </mc:Choice>
              <mc:Fallback>
                <p:oleObj name="Equation" r:id="rId12" imgW="5371920" imgH="914400" progId="Equation.DSMT4">
                  <p:embed/>
                  <p:pic>
                    <p:nvPicPr>
                      <p:cNvPr id="51" name="Object 14">
                        <a:extLst>
                          <a:ext uri="{FF2B5EF4-FFF2-40B4-BE49-F238E27FC236}">
                            <a16:creationId xmlns:a16="http://schemas.microsoft.com/office/drawing/2014/main" id="{C072C1EC-6825-4BED-B3CD-D4133DB1BCC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31642" y="5391310"/>
                        <a:ext cx="5367337" cy="914400"/>
                      </a:xfrm>
                      <a:prstGeom prst="rect">
                        <a:avLst/>
                      </a:prstGeom>
                      <a:solidFill>
                        <a:srgbClr val="FFC000"/>
                      </a:solidFill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0" name="Text Box 15">
            <a:extLst>
              <a:ext uri="{FF2B5EF4-FFF2-40B4-BE49-F238E27FC236}">
                <a16:creationId xmlns:a16="http://schemas.microsoft.com/office/drawing/2014/main" id="{084A9DAA-A1B4-4A82-90C4-258AD8547C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8579" y="1756084"/>
            <a:ext cx="83058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eaLnBrk="0" hangingPunct="0"/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两直线的夹角指其方向向量间的夹角</a:t>
            </a:r>
            <a:r>
              <a:rPr kumimoji="1"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kumimoji="1" lang="zh-CN" altLang="en-US" sz="24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零、锐角或直角</a:t>
            </a:r>
            <a:r>
              <a:rPr kumimoji="1"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71" name="Text Box 16">
            <a:extLst>
              <a:ext uri="{FF2B5EF4-FFF2-40B4-BE49-F238E27FC236}">
                <a16:creationId xmlns:a16="http://schemas.microsoft.com/office/drawing/2014/main" id="{B95AD633-E89D-4022-AA0B-5ADA0933A7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14686" y="2255857"/>
            <a:ext cx="35052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的方向向量分别为</a:t>
            </a:r>
          </a:p>
        </p:txBody>
      </p:sp>
      <p:graphicFrame>
        <p:nvGraphicFramePr>
          <p:cNvPr id="86" name="Object 17">
            <a:extLst>
              <a:ext uri="{FF2B5EF4-FFF2-40B4-BE49-F238E27FC236}">
                <a16:creationId xmlns:a16="http://schemas.microsoft.com/office/drawing/2014/main" id="{4C61703A-14A6-43B3-BC25-08F4867A3E7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32971475"/>
              </p:ext>
            </p:extLst>
          </p:nvPr>
        </p:nvGraphicFramePr>
        <p:xfrm>
          <a:off x="3454017" y="5302410"/>
          <a:ext cx="2779712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999" name="Equation" r:id="rId14" imgW="2781000" imgH="482400" progId="Equation.DSMT4">
                  <p:embed/>
                </p:oleObj>
              </mc:Choice>
              <mc:Fallback>
                <p:oleObj name="Equation" r:id="rId14" imgW="2781000" imgH="482400" progId="Equation.DSMT4">
                  <p:embed/>
                  <p:pic>
                    <p:nvPicPr>
                      <p:cNvPr id="54" name="Object 17">
                        <a:extLst>
                          <a:ext uri="{FF2B5EF4-FFF2-40B4-BE49-F238E27FC236}">
                            <a16:creationId xmlns:a16="http://schemas.microsoft.com/office/drawing/2014/main" id="{EF7E843F-6FAE-4063-B108-5E2B45B5238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54017" y="5302410"/>
                        <a:ext cx="2779712" cy="482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7" name="Object 18">
            <a:extLst>
              <a:ext uri="{FF2B5EF4-FFF2-40B4-BE49-F238E27FC236}">
                <a16:creationId xmlns:a16="http://schemas.microsoft.com/office/drawing/2014/main" id="{D4885B7E-FF91-4BF9-9B0F-FB0B5EE30C2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78942312"/>
              </p:ext>
            </p:extLst>
          </p:nvPr>
        </p:nvGraphicFramePr>
        <p:xfrm>
          <a:off x="2544379" y="5878673"/>
          <a:ext cx="2246313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000" name="Equation" r:id="rId16" imgW="2247840" imgH="583920" progId="Equation.DSMT4">
                  <p:embed/>
                </p:oleObj>
              </mc:Choice>
              <mc:Fallback>
                <p:oleObj name="Equation" r:id="rId16" imgW="2247840" imgH="583920" progId="Equation.DSMT4">
                  <p:embed/>
                  <p:pic>
                    <p:nvPicPr>
                      <p:cNvPr id="55" name="Object 18">
                        <a:extLst>
                          <a:ext uri="{FF2B5EF4-FFF2-40B4-BE49-F238E27FC236}">
                            <a16:creationId xmlns:a16="http://schemas.microsoft.com/office/drawing/2014/main" id="{3600A066-1D05-4203-BD71-2C01554501E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44379" y="5878673"/>
                        <a:ext cx="2246313" cy="584200"/>
                      </a:xfrm>
                      <a:prstGeom prst="rect">
                        <a:avLst/>
                      </a:prstGeom>
                      <a:solidFill>
                        <a:srgbClr val="FFC000"/>
                      </a:solidFill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8" name="Object 19">
            <a:extLst>
              <a:ext uri="{FF2B5EF4-FFF2-40B4-BE49-F238E27FC236}">
                <a16:creationId xmlns:a16="http://schemas.microsoft.com/office/drawing/2014/main" id="{39663ECD-2492-4D18-98F7-806942EFD26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2252617"/>
              </p:ext>
            </p:extLst>
          </p:nvPr>
        </p:nvGraphicFramePr>
        <p:xfrm>
          <a:off x="5116129" y="5878673"/>
          <a:ext cx="2360613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001" name="Equation" r:id="rId18" imgW="2361960" imgH="583920" progId="Equation.DSMT4">
                  <p:embed/>
                </p:oleObj>
              </mc:Choice>
              <mc:Fallback>
                <p:oleObj name="Equation" r:id="rId18" imgW="2361960" imgH="583920" progId="Equation.DSMT4">
                  <p:embed/>
                  <p:pic>
                    <p:nvPicPr>
                      <p:cNvPr id="56" name="Object 19">
                        <a:extLst>
                          <a:ext uri="{FF2B5EF4-FFF2-40B4-BE49-F238E27FC236}">
                            <a16:creationId xmlns:a16="http://schemas.microsoft.com/office/drawing/2014/main" id="{F3DB667C-3227-426E-8A4D-1F171E55B13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16129" y="5878673"/>
                        <a:ext cx="2360613" cy="584200"/>
                      </a:xfrm>
                      <a:prstGeom prst="rect">
                        <a:avLst/>
                      </a:prstGeom>
                      <a:solidFill>
                        <a:srgbClr val="FFC000"/>
                      </a:solidFill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89" name="Group 20">
            <a:extLst>
              <a:ext uri="{FF2B5EF4-FFF2-40B4-BE49-F238E27FC236}">
                <a16:creationId xmlns:a16="http://schemas.microsoft.com/office/drawing/2014/main" id="{5B9A3341-42DC-486C-9B65-3C808A4F7695}"/>
              </a:ext>
            </a:extLst>
          </p:cNvPr>
          <p:cNvGrpSpPr>
            <a:grpSpLocks/>
          </p:cNvGrpSpPr>
          <p:nvPr/>
        </p:nvGrpSpPr>
        <p:grpSpPr bwMode="auto">
          <a:xfrm>
            <a:off x="1080704" y="2952910"/>
            <a:ext cx="4981575" cy="431800"/>
            <a:chOff x="576" y="1749"/>
            <a:chExt cx="3138" cy="272"/>
          </a:xfrm>
        </p:grpSpPr>
        <p:graphicFrame>
          <p:nvGraphicFramePr>
            <p:cNvPr id="90" name="Object 21">
              <a:extLst>
                <a:ext uri="{FF2B5EF4-FFF2-40B4-BE49-F238E27FC236}">
                  <a16:creationId xmlns:a16="http://schemas.microsoft.com/office/drawing/2014/main" id="{2683FE92-BA87-4318-80C5-5CE0BC18F42C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732506410"/>
                </p:ext>
              </p:extLst>
            </p:nvPr>
          </p:nvGraphicFramePr>
          <p:xfrm>
            <a:off x="716" y="1749"/>
            <a:ext cx="2998" cy="2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3002" name="Equation" r:id="rId20" imgW="4762440" imgH="431640" progId="Equation.DSMT4">
                    <p:embed/>
                  </p:oleObj>
                </mc:Choice>
                <mc:Fallback>
                  <p:oleObj name="Equation" r:id="rId20" imgW="4762440" imgH="431640" progId="Equation.DSMT4">
                    <p:embed/>
                    <p:pic>
                      <p:nvPicPr>
                        <p:cNvPr id="58" name="Object 21">
                          <a:extLst>
                            <a:ext uri="{FF2B5EF4-FFF2-40B4-BE49-F238E27FC236}">
                              <a16:creationId xmlns:a16="http://schemas.microsoft.com/office/drawing/2014/main" id="{2BA965BC-7013-462B-97A9-43C0304CF27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1">
                          <a:grayscl/>
                          <a:biLevel thresh="50000"/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16" y="1749"/>
                          <a:ext cx="2998" cy="27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1" name="Line 22">
              <a:extLst>
                <a:ext uri="{FF2B5EF4-FFF2-40B4-BE49-F238E27FC236}">
                  <a16:creationId xmlns:a16="http://schemas.microsoft.com/office/drawing/2014/main" id="{F8EB316F-9A3E-4C0D-B51B-BCCFD4BE255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76" y="1772"/>
              <a:ext cx="15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2" name="Line 23">
              <a:extLst>
                <a:ext uri="{FF2B5EF4-FFF2-40B4-BE49-F238E27FC236}">
                  <a16:creationId xmlns:a16="http://schemas.microsoft.com/office/drawing/2014/main" id="{8DCA6E60-6B47-4F49-944D-216D852A003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44" y="1772"/>
              <a:ext cx="15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93" name="Group 24">
            <a:extLst>
              <a:ext uri="{FF2B5EF4-FFF2-40B4-BE49-F238E27FC236}">
                <a16:creationId xmlns:a16="http://schemas.microsoft.com/office/drawing/2014/main" id="{459CBA89-26D0-4B00-9DEA-86BD82D8A18A}"/>
              </a:ext>
            </a:extLst>
          </p:cNvPr>
          <p:cNvGrpSpPr>
            <a:grpSpLocks/>
          </p:cNvGrpSpPr>
          <p:nvPr/>
        </p:nvGrpSpPr>
        <p:grpSpPr bwMode="auto">
          <a:xfrm>
            <a:off x="1318829" y="4153060"/>
            <a:ext cx="2400300" cy="1016000"/>
            <a:chOff x="844" y="2488"/>
            <a:chExt cx="1512" cy="640"/>
          </a:xfrm>
        </p:grpSpPr>
        <p:graphicFrame>
          <p:nvGraphicFramePr>
            <p:cNvPr id="94" name="Object 25">
              <a:extLst>
                <a:ext uri="{FF2B5EF4-FFF2-40B4-BE49-F238E27FC236}">
                  <a16:creationId xmlns:a16="http://schemas.microsoft.com/office/drawing/2014/main" id="{5BBEAE94-6EDB-4759-A1A1-A256FBFFF185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75088402"/>
                </p:ext>
              </p:extLst>
            </p:nvPr>
          </p:nvGraphicFramePr>
          <p:xfrm>
            <a:off x="844" y="2488"/>
            <a:ext cx="1512" cy="6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3003" name="Equation" r:id="rId22" imgW="2400120" imgH="1015920" progId="Equation.DSMT4">
                    <p:embed/>
                  </p:oleObj>
                </mc:Choice>
                <mc:Fallback>
                  <p:oleObj name="Equation" r:id="rId22" imgW="2400120" imgH="1015920" progId="Equation.DSMT4">
                    <p:embed/>
                    <p:pic>
                      <p:nvPicPr>
                        <p:cNvPr id="62" name="Object 25">
                          <a:extLst>
                            <a:ext uri="{FF2B5EF4-FFF2-40B4-BE49-F238E27FC236}">
                              <a16:creationId xmlns:a16="http://schemas.microsoft.com/office/drawing/2014/main" id="{B721D65A-160D-4613-BC4C-02E78D98A62F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3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44" y="2488"/>
                          <a:ext cx="1512" cy="64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5" name="Line 26">
              <a:extLst>
                <a:ext uri="{FF2B5EF4-FFF2-40B4-BE49-F238E27FC236}">
                  <a16:creationId xmlns:a16="http://schemas.microsoft.com/office/drawing/2014/main" id="{12B0E9D8-2A96-444C-A351-B37BA8F9123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80" y="2522"/>
              <a:ext cx="15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6" name="Line 27">
              <a:extLst>
                <a:ext uri="{FF2B5EF4-FFF2-40B4-BE49-F238E27FC236}">
                  <a16:creationId xmlns:a16="http://schemas.microsoft.com/office/drawing/2014/main" id="{37522CF5-EF4D-45BA-8D51-887B0E790B9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16" y="2522"/>
              <a:ext cx="15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7" name="Line 28">
              <a:extLst>
                <a:ext uri="{FF2B5EF4-FFF2-40B4-BE49-F238E27FC236}">
                  <a16:creationId xmlns:a16="http://schemas.microsoft.com/office/drawing/2014/main" id="{AF7E4D9E-6E0B-40D6-8F24-C09E6F7808D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80" y="2858"/>
              <a:ext cx="15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8" name="Line 29">
              <a:extLst>
                <a:ext uri="{FF2B5EF4-FFF2-40B4-BE49-F238E27FC236}">
                  <a16:creationId xmlns:a16="http://schemas.microsoft.com/office/drawing/2014/main" id="{685996B3-EE3A-4940-8150-0D0602C7719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49" y="2858"/>
              <a:ext cx="15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99" name="Group 30">
            <a:extLst>
              <a:ext uri="{FF2B5EF4-FFF2-40B4-BE49-F238E27FC236}">
                <a16:creationId xmlns:a16="http://schemas.microsoft.com/office/drawing/2014/main" id="{DB4593B6-2B22-462A-882C-130640DB2BE1}"/>
              </a:ext>
            </a:extLst>
          </p:cNvPr>
          <p:cNvGrpSpPr>
            <a:grpSpLocks/>
          </p:cNvGrpSpPr>
          <p:nvPr/>
        </p:nvGrpSpPr>
        <p:grpSpPr bwMode="auto">
          <a:xfrm>
            <a:off x="6989379" y="2870360"/>
            <a:ext cx="471488" cy="533400"/>
            <a:chOff x="4416" y="1680"/>
            <a:chExt cx="297" cy="336"/>
          </a:xfrm>
        </p:grpSpPr>
        <p:sp>
          <p:nvSpPr>
            <p:cNvPr id="100" name="Line 31">
              <a:extLst>
                <a:ext uri="{FF2B5EF4-FFF2-40B4-BE49-F238E27FC236}">
                  <a16:creationId xmlns:a16="http://schemas.microsoft.com/office/drawing/2014/main" id="{4625F941-7190-4054-92D2-922647383C4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579" y="1680"/>
              <a:ext cx="134" cy="33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01" name="Group 32">
              <a:extLst>
                <a:ext uri="{FF2B5EF4-FFF2-40B4-BE49-F238E27FC236}">
                  <a16:creationId xmlns:a16="http://schemas.microsoft.com/office/drawing/2014/main" id="{E6776FFD-7B71-4F0F-AE45-BF9DDCA5E07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16" y="1692"/>
              <a:ext cx="196" cy="272"/>
              <a:chOff x="4368" y="1563"/>
              <a:chExt cx="196" cy="272"/>
            </a:xfrm>
          </p:grpSpPr>
          <p:graphicFrame>
            <p:nvGraphicFramePr>
              <p:cNvPr id="102" name="Object 33">
                <a:extLst>
                  <a:ext uri="{FF2B5EF4-FFF2-40B4-BE49-F238E27FC236}">
                    <a16:creationId xmlns:a16="http://schemas.microsoft.com/office/drawing/2014/main" id="{E58C5347-E37A-43BF-8622-2AD6D4D46EC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37949435"/>
                  </p:ext>
                </p:extLst>
              </p:nvPr>
            </p:nvGraphicFramePr>
            <p:xfrm>
              <a:off x="4380" y="1563"/>
              <a:ext cx="184" cy="27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83004" name="Equation" r:id="rId24" imgW="291960" imgH="431640" progId="Equation.DSMT4">
                      <p:embed/>
                    </p:oleObj>
                  </mc:Choice>
                  <mc:Fallback>
                    <p:oleObj name="Equation" r:id="rId24" imgW="291960" imgH="431640" progId="Equation.DSMT4">
                      <p:embed/>
                      <p:pic>
                        <p:nvPicPr>
                          <p:cNvPr id="70" name="Object 33">
                            <a:extLst>
                              <a:ext uri="{FF2B5EF4-FFF2-40B4-BE49-F238E27FC236}">
                                <a16:creationId xmlns:a16="http://schemas.microsoft.com/office/drawing/2014/main" id="{BBAED49E-ED30-43FB-823C-A47544DC8FF6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5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380" y="1563"/>
                            <a:ext cx="184" cy="27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03" name="Line 34">
                <a:extLst>
                  <a:ext uri="{FF2B5EF4-FFF2-40B4-BE49-F238E27FC236}">
                    <a16:creationId xmlns:a16="http://schemas.microsoft.com/office/drawing/2014/main" id="{8E6973EF-BB17-4F63-A3FA-E14CD65F957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68" y="1584"/>
                <a:ext cx="15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endParaRPr lang="zh-CN" altLang="en-US" sz="24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104" name="Group 35">
            <a:extLst>
              <a:ext uri="{FF2B5EF4-FFF2-40B4-BE49-F238E27FC236}">
                <a16:creationId xmlns:a16="http://schemas.microsoft.com/office/drawing/2014/main" id="{A243A757-67AF-4DF8-B78E-42A00DC31766}"/>
              </a:ext>
            </a:extLst>
          </p:cNvPr>
          <p:cNvGrpSpPr>
            <a:grpSpLocks/>
          </p:cNvGrpSpPr>
          <p:nvPr/>
        </p:nvGrpSpPr>
        <p:grpSpPr bwMode="auto">
          <a:xfrm>
            <a:off x="7575167" y="3403760"/>
            <a:ext cx="563562" cy="666750"/>
            <a:chOff x="4785" y="2016"/>
            <a:chExt cx="355" cy="420"/>
          </a:xfrm>
        </p:grpSpPr>
        <p:sp>
          <p:nvSpPr>
            <p:cNvPr id="105" name="Line 36">
              <a:extLst>
                <a:ext uri="{FF2B5EF4-FFF2-40B4-BE49-F238E27FC236}">
                  <a16:creationId xmlns:a16="http://schemas.microsoft.com/office/drawing/2014/main" id="{CFD0828F-EA37-4703-A2DB-15D8778C64B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785" y="2016"/>
              <a:ext cx="351" cy="17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06" name="Group 37">
              <a:extLst>
                <a:ext uri="{FF2B5EF4-FFF2-40B4-BE49-F238E27FC236}">
                  <a16:creationId xmlns:a16="http://schemas.microsoft.com/office/drawing/2014/main" id="{F556406B-F29E-4F8A-B479-4FE9789372E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927" y="2164"/>
              <a:ext cx="213" cy="272"/>
              <a:chOff x="4800" y="2236"/>
              <a:chExt cx="213" cy="272"/>
            </a:xfrm>
          </p:grpSpPr>
          <p:graphicFrame>
            <p:nvGraphicFramePr>
              <p:cNvPr id="107" name="Object 38">
                <a:extLst>
                  <a:ext uri="{FF2B5EF4-FFF2-40B4-BE49-F238E27FC236}">
                    <a16:creationId xmlns:a16="http://schemas.microsoft.com/office/drawing/2014/main" id="{F59F6F07-5E24-4785-B27B-9E7A2ED08D8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81493879"/>
                  </p:ext>
                </p:extLst>
              </p:nvPr>
            </p:nvGraphicFramePr>
            <p:xfrm>
              <a:off x="4805" y="2236"/>
              <a:ext cx="208" cy="27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83005" name="Equation" r:id="rId26" imgW="330120" imgH="431640" progId="Equation.DSMT4">
                      <p:embed/>
                    </p:oleObj>
                  </mc:Choice>
                  <mc:Fallback>
                    <p:oleObj name="Equation" r:id="rId26" imgW="330120" imgH="431640" progId="Equation.DSMT4">
                      <p:embed/>
                      <p:pic>
                        <p:nvPicPr>
                          <p:cNvPr id="75" name="Object 38">
                            <a:extLst>
                              <a:ext uri="{FF2B5EF4-FFF2-40B4-BE49-F238E27FC236}">
                                <a16:creationId xmlns:a16="http://schemas.microsoft.com/office/drawing/2014/main" id="{08CAC9E0-B991-4DF7-9C98-0E72167DB592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7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805" y="2236"/>
                            <a:ext cx="208" cy="27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08" name="Line 39">
                <a:extLst>
                  <a:ext uri="{FF2B5EF4-FFF2-40B4-BE49-F238E27FC236}">
                    <a16:creationId xmlns:a16="http://schemas.microsoft.com/office/drawing/2014/main" id="{3BA00CDA-C926-45DB-BB2D-C18C148F1C4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00" y="2256"/>
                <a:ext cx="15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endParaRPr lang="zh-CN" altLang="en-US" sz="24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109" name="矩形 108">
            <a:extLst>
              <a:ext uri="{FF2B5EF4-FFF2-40B4-BE49-F238E27FC236}">
                <a16:creationId xmlns:a16="http://schemas.microsoft.com/office/drawing/2014/main" id="{4BB593D4-A5E4-4387-BC53-0420F12E4212}"/>
              </a:ext>
            </a:extLst>
          </p:cNvPr>
          <p:cNvSpPr/>
          <p:nvPr/>
        </p:nvSpPr>
        <p:spPr>
          <a:xfrm>
            <a:off x="4303324" y="60950"/>
            <a:ext cx="2010113" cy="31314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0" name="矩形 109">
            <a:extLst>
              <a:ext uri="{FF2B5EF4-FFF2-40B4-BE49-F238E27FC236}">
                <a16:creationId xmlns:a16="http://schemas.microsoft.com/office/drawing/2014/main" id="{E371C332-6BB1-4499-8147-84BBC18CAE7D}"/>
              </a:ext>
            </a:extLst>
          </p:cNvPr>
          <p:cNvSpPr/>
          <p:nvPr/>
        </p:nvSpPr>
        <p:spPr>
          <a:xfrm>
            <a:off x="4303324" y="81477"/>
            <a:ext cx="1983176" cy="29109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altLang="zh-CN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6.2.1</a:t>
            </a:r>
            <a:r>
              <a:rPr lang="zh-CN" altLang="en-US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平面及其方程</a:t>
            </a:r>
          </a:p>
        </p:txBody>
      </p:sp>
      <p:sp>
        <p:nvSpPr>
          <p:cNvPr id="111" name="矩形 110">
            <a:extLst>
              <a:ext uri="{FF2B5EF4-FFF2-40B4-BE49-F238E27FC236}">
                <a16:creationId xmlns:a16="http://schemas.microsoft.com/office/drawing/2014/main" id="{08A3DDC4-1DF1-4A16-B788-B68B6DEFB40D}"/>
              </a:ext>
            </a:extLst>
          </p:cNvPr>
          <p:cNvSpPr/>
          <p:nvPr/>
        </p:nvSpPr>
        <p:spPr>
          <a:xfrm>
            <a:off x="6337737" y="60950"/>
            <a:ext cx="2808899" cy="31314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2" name="矩形 111">
            <a:extLst>
              <a:ext uri="{FF2B5EF4-FFF2-40B4-BE49-F238E27FC236}">
                <a16:creationId xmlns:a16="http://schemas.microsoft.com/office/drawing/2014/main" id="{4370F277-4AAD-4B85-98F1-41819860E793}"/>
              </a:ext>
            </a:extLst>
          </p:cNvPr>
          <p:cNvSpPr/>
          <p:nvPr/>
        </p:nvSpPr>
        <p:spPr>
          <a:xfrm>
            <a:off x="6337737" y="81477"/>
            <a:ext cx="2781963" cy="29109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altLang="zh-CN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6.2.2</a:t>
            </a:r>
            <a:r>
              <a:rPr lang="zh-CN" altLang="en-US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空间直线及其方程</a:t>
            </a:r>
          </a:p>
        </p:txBody>
      </p:sp>
    </p:spTree>
    <p:extLst>
      <p:ext uri="{BB962C8B-B14F-4D97-AF65-F5344CB8AC3E}">
        <p14:creationId xmlns:p14="http://schemas.microsoft.com/office/powerpoint/2010/main" val="3960163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513"/>
    </mc:Choice>
    <mc:Fallback xmlns="">
      <p:transition advTm="45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autoUpdateAnimBg="0"/>
      <p:bldP spid="68" grpId="0" autoUpdateAnimBg="0"/>
      <p:bldP spid="70" grpId="0" autoUpdateAnimBg="0"/>
      <p:bldP spid="71" grpId="0" autoUpdateAnimBg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04D3D4B5-7882-47CE-A70C-6685185C2E02}"/>
              </a:ext>
            </a:extLst>
          </p:cNvPr>
          <p:cNvSpPr/>
          <p:nvPr/>
        </p:nvSpPr>
        <p:spPr>
          <a:xfrm>
            <a:off x="1" y="0"/>
            <a:ext cx="9143999" cy="428626"/>
          </a:xfrm>
          <a:prstGeom prst="rect">
            <a:avLst/>
          </a:prstGeom>
          <a:solidFill>
            <a:srgbClr val="2B6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2" name="灯片编号占位符 1">
            <a:extLst>
              <a:ext uri="{FF2B5EF4-FFF2-40B4-BE49-F238E27FC236}">
                <a16:creationId xmlns:a16="http://schemas.microsoft.com/office/drawing/2014/main" id="{D90A2D96-0F27-4527-9E96-4A411FF71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72404" y="6326970"/>
            <a:ext cx="856084" cy="457200"/>
          </a:xfrm>
        </p:spPr>
        <p:txBody>
          <a:bodyPr/>
          <a:lstStyle/>
          <a:p>
            <a:fld id="{F9F5586C-925A-4B27-9272-30BB710014DC}" type="slidenum">
              <a:rPr lang="en-US" altLang="zh-CN" smtClean="0"/>
              <a:t>29</a:t>
            </a:fld>
            <a:endParaRPr lang="en-US" altLang="zh-CN" dirty="0"/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B8828848-81B0-4D64-A876-F8D489099316}"/>
              </a:ext>
            </a:extLst>
          </p:cNvPr>
          <p:cNvSpPr/>
          <p:nvPr/>
        </p:nvSpPr>
        <p:spPr bwMode="auto">
          <a:xfrm>
            <a:off x="8544930" y="6447570"/>
            <a:ext cx="216000" cy="216000"/>
          </a:xfrm>
          <a:prstGeom prst="ellipse">
            <a:avLst/>
          </a:prstGeom>
          <a:solidFill>
            <a:srgbClr val="CC33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FF44D605-3A22-44E7-A879-C757885F566C}"/>
              </a:ext>
            </a:extLst>
          </p:cNvPr>
          <p:cNvSpPr/>
          <p:nvPr/>
        </p:nvSpPr>
        <p:spPr>
          <a:xfrm>
            <a:off x="13537" y="66032"/>
            <a:ext cx="3705592" cy="291093"/>
          </a:xfrm>
          <a:prstGeom prst="rect">
            <a:avLst/>
          </a:prstGeom>
          <a:solidFill>
            <a:srgbClr val="C00000"/>
          </a:solidFill>
          <a:ln w="19050">
            <a:solidFill>
              <a:srgbClr val="FFFF00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/>
          <a:lstStyle/>
          <a:p>
            <a:pPr algn="ctr">
              <a:defRPr/>
            </a:pPr>
            <a:r>
              <a:rPr lang="zh-CN" altLang="en-US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</a:t>
            </a:r>
            <a:r>
              <a:rPr lang="en-US" altLang="zh-CN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两直线的夹角和直线与平面的夹角     </a:t>
            </a:r>
          </a:p>
        </p:txBody>
      </p:sp>
      <p:sp>
        <p:nvSpPr>
          <p:cNvPr id="48" name="TextBox 8">
            <a:extLst>
              <a:ext uri="{FF2B5EF4-FFF2-40B4-BE49-F238E27FC236}">
                <a16:creationId xmlns:a16="http://schemas.microsoft.com/office/drawing/2014/main" id="{5078E1C2-36C3-4AF8-9308-2232DA4A7327}"/>
              </a:ext>
            </a:extLst>
          </p:cNvPr>
          <p:cNvSpPr txBox="1"/>
          <p:nvPr/>
        </p:nvSpPr>
        <p:spPr>
          <a:xfrm>
            <a:off x="0" y="698750"/>
            <a:ext cx="6947338" cy="523220"/>
          </a:xfrm>
          <a:prstGeom prst="rect">
            <a:avLst/>
          </a:prstGeom>
          <a:solidFill>
            <a:srgbClr val="FFDDDD"/>
          </a:solidFill>
          <a:ln>
            <a:noFill/>
          </a:ln>
          <a:scene3d>
            <a:camera prst="orthographicFront"/>
            <a:lightRig rig="threePt" dir="t"/>
          </a:scene3d>
          <a:sp3d>
            <a:bevelT w="0" h="0" prst="relaxedInset"/>
          </a:sp3d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zh-CN" altLang="en-US" sz="28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特殊情形</a:t>
            </a:r>
            <a:r>
              <a:rPr lang="en-US" altLang="zh-CN" sz="28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:</a:t>
            </a:r>
          </a:p>
        </p:txBody>
      </p:sp>
      <p:graphicFrame>
        <p:nvGraphicFramePr>
          <p:cNvPr id="49" name="Object 3">
            <a:extLst>
              <a:ext uri="{FF2B5EF4-FFF2-40B4-BE49-F238E27FC236}">
                <a16:creationId xmlns:a16="http://schemas.microsoft.com/office/drawing/2014/main" id="{20B7D6DD-F7ED-4D75-BE36-70ACF9B7FEC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99121313"/>
              </p:ext>
            </p:extLst>
          </p:nvPr>
        </p:nvGraphicFramePr>
        <p:xfrm>
          <a:off x="713225" y="1504794"/>
          <a:ext cx="16002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000" name="Equation" r:id="rId4" imgW="1600200" imgH="431640" progId="Equation.DSMT4">
                  <p:embed/>
                </p:oleObj>
              </mc:Choice>
              <mc:Fallback>
                <p:oleObj name="Equation" r:id="rId4" imgW="1600200" imgH="431640" progId="Equation.DSMT4">
                  <p:embed/>
                  <p:pic>
                    <p:nvPicPr>
                      <p:cNvPr id="20" name="Object 3">
                        <a:extLst>
                          <a:ext uri="{FF2B5EF4-FFF2-40B4-BE49-F238E27FC236}">
                            <a16:creationId xmlns:a16="http://schemas.microsoft.com/office/drawing/2014/main" id="{1D25DC96-E6E7-4C89-992C-CE3286EE01D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3225" y="1504794"/>
                        <a:ext cx="1600200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" name="Object 4">
            <a:extLst>
              <a:ext uri="{FF2B5EF4-FFF2-40B4-BE49-F238E27FC236}">
                <a16:creationId xmlns:a16="http://schemas.microsoft.com/office/drawing/2014/main" id="{41FC542E-7D43-463E-8211-4FA91A66A41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26776353"/>
              </p:ext>
            </p:extLst>
          </p:nvPr>
        </p:nvGraphicFramePr>
        <p:xfrm>
          <a:off x="706875" y="2863694"/>
          <a:ext cx="15621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001" name="Equation" r:id="rId6" imgW="1562040" imgH="431640" progId="Equation.DSMT4">
                  <p:embed/>
                </p:oleObj>
              </mc:Choice>
              <mc:Fallback>
                <p:oleObj name="Equation" r:id="rId6" imgW="1562040" imgH="431640" progId="Equation.DSMT4">
                  <p:embed/>
                  <p:pic>
                    <p:nvPicPr>
                      <p:cNvPr id="21" name="Object 4">
                        <a:extLst>
                          <a:ext uri="{FF2B5EF4-FFF2-40B4-BE49-F238E27FC236}">
                            <a16:creationId xmlns:a16="http://schemas.microsoft.com/office/drawing/2014/main" id="{802CA2F9-1D00-4BC3-80C5-AFD6BE8520E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6875" y="2863694"/>
                        <a:ext cx="1562100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2" name="AutoShape 5">
            <a:extLst>
              <a:ext uri="{FF2B5EF4-FFF2-40B4-BE49-F238E27FC236}">
                <a16:creationId xmlns:a16="http://schemas.microsoft.com/office/drawing/2014/main" id="{7A4EA243-720E-49BB-AC62-D904718AF7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91225" y="1638144"/>
            <a:ext cx="915988" cy="130175"/>
          </a:xfrm>
          <a:prstGeom prst="leftRightArrow">
            <a:avLst>
              <a:gd name="adj1" fmla="val 50000"/>
              <a:gd name="adj2" fmla="val 140732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2" name="AutoShape 6">
            <a:extLst>
              <a:ext uri="{FF2B5EF4-FFF2-40B4-BE49-F238E27FC236}">
                <a16:creationId xmlns:a16="http://schemas.microsoft.com/office/drawing/2014/main" id="{EF675C24-FB8E-44A8-AA7B-A49C4F78A1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91225" y="2330294"/>
            <a:ext cx="915988" cy="130175"/>
          </a:xfrm>
          <a:prstGeom prst="leftRightArrow">
            <a:avLst>
              <a:gd name="adj1" fmla="val 50000"/>
              <a:gd name="adj2" fmla="val 140732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3" name="AutoShape 7">
            <a:extLst>
              <a:ext uri="{FF2B5EF4-FFF2-40B4-BE49-F238E27FC236}">
                <a16:creationId xmlns:a16="http://schemas.microsoft.com/office/drawing/2014/main" id="{6CE2EEFC-2388-447D-A538-698C7A8F1D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91225" y="3014507"/>
            <a:ext cx="915988" cy="130175"/>
          </a:xfrm>
          <a:prstGeom prst="leftRightArrow">
            <a:avLst>
              <a:gd name="adj1" fmla="val 50000"/>
              <a:gd name="adj2" fmla="val 140732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4" name="AutoShape 8">
            <a:extLst>
              <a:ext uri="{FF2B5EF4-FFF2-40B4-BE49-F238E27FC236}">
                <a16:creationId xmlns:a16="http://schemas.microsoft.com/office/drawing/2014/main" id="{C9C4CC4B-2BF5-484C-BAD2-35ADC16401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91225" y="3800319"/>
            <a:ext cx="915988" cy="130175"/>
          </a:xfrm>
          <a:prstGeom prst="leftRightArrow">
            <a:avLst>
              <a:gd name="adj1" fmla="val 50000"/>
              <a:gd name="adj2" fmla="val 140732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65" name="Object 9">
            <a:extLst>
              <a:ext uri="{FF2B5EF4-FFF2-40B4-BE49-F238E27FC236}">
                <a16:creationId xmlns:a16="http://schemas.microsoft.com/office/drawing/2014/main" id="{563E6A69-A0B0-4E75-B2CD-7C610138AD6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9824093"/>
              </p:ext>
            </p:extLst>
          </p:nvPr>
        </p:nvGraphicFramePr>
        <p:xfrm>
          <a:off x="3799325" y="2177894"/>
          <a:ext cx="3148013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002" name="Equation" r:id="rId8" imgW="3149280" imgH="431640" progId="Equation.DSMT4">
                  <p:embed/>
                </p:oleObj>
              </mc:Choice>
              <mc:Fallback>
                <p:oleObj name="Equation" r:id="rId8" imgW="3149280" imgH="431640" progId="Equation.DSMT4">
                  <p:embed/>
                  <p:pic>
                    <p:nvPicPr>
                      <p:cNvPr id="26" name="Object 9">
                        <a:extLst>
                          <a:ext uri="{FF2B5EF4-FFF2-40B4-BE49-F238E27FC236}">
                            <a16:creationId xmlns:a16="http://schemas.microsoft.com/office/drawing/2014/main" id="{94A2354C-7A64-4137-979D-0C0DBFA4753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99325" y="2177894"/>
                        <a:ext cx="3148013" cy="431800"/>
                      </a:xfrm>
                      <a:prstGeom prst="rect">
                        <a:avLst/>
                      </a:prstGeom>
                      <a:solidFill>
                        <a:srgbClr val="FFC000"/>
                      </a:solidFill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6" name="Object 10">
            <a:extLst>
              <a:ext uri="{FF2B5EF4-FFF2-40B4-BE49-F238E27FC236}">
                <a16:creationId xmlns:a16="http://schemas.microsoft.com/office/drawing/2014/main" id="{7940CD2B-98C7-4A31-B945-7A67A930346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75129898"/>
              </p:ext>
            </p:extLst>
          </p:nvPr>
        </p:nvGraphicFramePr>
        <p:xfrm>
          <a:off x="3678675" y="3409794"/>
          <a:ext cx="198120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003" name="Equation" r:id="rId10" imgW="1981080" imgH="914400" progId="Equation.DSMT4">
                  <p:embed/>
                </p:oleObj>
              </mc:Choice>
              <mc:Fallback>
                <p:oleObj name="Equation" r:id="rId10" imgW="1981080" imgH="914400" progId="Equation.DSMT4">
                  <p:embed/>
                  <p:pic>
                    <p:nvPicPr>
                      <p:cNvPr id="27" name="Object 10">
                        <a:extLst>
                          <a:ext uri="{FF2B5EF4-FFF2-40B4-BE49-F238E27FC236}">
                            <a16:creationId xmlns:a16="http://schemas.microsoft.com/office/drawing/2014/main" id="{72C5E2D8-213D-4CF5-A3E8-03ED9CECF2E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78675" y="3409794"/>
                        <a:ext cx="1981200" cy="914400"/>
                      </a:xfrm>
                      <a:prstGeom prst="rect">
                        <a:avLst/>
                      </a:prstGeom>
                      <a:solidFill>
                        <a:srgbClr val="FFC000"/>
                      </a:solidFill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72" name="Group 11">
            <a:extLst>
              <a:ext uri="{FF2B5EF4-FFF2-40B4-BE49-F238E27FC236}">
                <a16:creationId xmlns:a16="http://schemas.microsoft.com/office/drawing/2014/main" id="{EE01C644-6618-4BF7-8EF0-F894BE583322}"/>
              </a:ext>
            </a:extLst>
          </p:cNvPr>
          <p:cNvGrpSpPr>
            <a:grpSpLocks/>
          </p:cNvGrpSpPr>
          <p:nvPr/>
        </p:nvGrpSpPr>
        <p:grpSpPr bwMode="auto">
          <a:xfrm>
            <a:off x="3610413" y="1492094"/>
            <a:ext cx="976312" cy="431800"/>
            <a:chOff x="2337" y="772"/>
            <a:chExt cx="615" cy="272"/>
          </a:xfrm>
        </p:grpSpPr>
        <p:graphicFrame>
          <p:nvGraphicFramePr>
            <p:cNvPr id="73" name="Object 12">
              <a:extLst>
                <a:ext uri="{FF2B5EF4-FFF2-40B4-BE49-F238E27FC236}">
                  <a16:creationId xmlns:a16="http://schemas.microsoft.com/office/drawing/2014/main" id="{0F3F5960-5629-43DE-A333-C184EFFE0520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33975097"/>
                </p:ext>
              </p:extLst>
            </p:nvPr>
          </p:nvGraphicFramePr>
          <p:xfrm>
            <a:off x="2368" y="772"/>
            <a:ext cx="584" cy="2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4004" name="Equation" r:id="rId12" imgW="927000" imgH="431640" progId="Equation.DSMT4">
                    <p:embed/>
                  </p:oleObj>
                </mc:Choice>
                <mc:Fallback>
                  <p:oleObj name="Equation" r:id="rId12" imgW="927000" imgH="431640" progId="Equation.DSMT4">
                    <p:embed/>
                    <p:pic>
                      <p:nvPicPr>
                        <p:cNvPr id="29" name="Object 12">
                          <a:extLst>
                            <a:ext uri="{FF2B5EF4-FFF2-40B4-BE49-F238E27FC236}">
                              <a16:creationId xmlns:a16="http://schemas.microsoft.com/office/drawing/2014/main" id="{D5EA0793-5C73-46BA-8B4D-A26577A3BF32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68" y="772"/>
                          <a:ext cx="584" cy="27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4" name="Line 13">
              <a:extLst>
                <a:ext uri="{FF2B5EF4-FFF2-40B4-BE49-F238E27FC236}">
                  <a16:creationId xmlns:a16="http://schemas.microsoft.com/office/drawing/2014/main" id="{B7DD0AF2-BB19-41FB-A73B-C8B8C03DAF8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37" y="779"/>
              <a:ext cx="15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75" name="Line 14">
              <a:extLst>
                <a:ext uri="{FF2B5EF4-FFF2-40B4-BE49-F238E27FC236}">
                  <a16:creationId xmlns:a16="http://schemas.microsoft.com/office/drawing/2014/main" id="{05A24B3E-49FD-4342-8DC8-E40528A91D7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36" y="779"/>
              <a:ext cx="15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</p:grpSp>
      <p:grpSp>
        <p:nvGrpSpPr>
          <p:cNvPr id="76" name="Group 15">
            <a:extLst>
              <a:ext uri="{FF2B5EF4-FFF2-40B4-BE49-F238E27FC236}">
                <a16:creationId xmlns:a16="http://schemas.microsoft.com/office/drawing/2014/main" id="{2730F3D8-DE7E-4F45-BBB6-7774A355794D}"/>
              </a:ext>
            </a:extLst>
          </p:cNvPr>
          <p:cNvGrpSpPr>
            <a:grpSpLocks/>
          </p:cNvGrpSpPr>
          <p:nvPr/>
        </p:nvGrpSpPr>
        <p:grpSpPr bwMode="auto">
          <a:xfrm>
            <a:off x="3558025" y="2924019"/>
            <a:ext cx="889000" cy="438150"/>
            <a:chOff x="2304" y="1736"/>
            <a:chExt cx="560" cy="276"/>
          </a:xfrm>
        </p:grpSpPr>
        <p:graphicFrame>
          <p:nvGraphicFramePr>
            <p:cNvPr id="77" name="Object 16">
              <a:extLst>
                <a:ext uri="{FF2B5EF4-FFF2-40B4-BE49-F238E27FC236}">
                  <a16:creationId xmlns:a16="http://schemas.microsoft.com/office/drawing/2014/main" id="{2A16CE64-36B2-4CA8-B970-0C3641BC30F9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62814990"/>
                </p:ext>
              </p:extLst>
            </p:nvPr>
          </p:nvGraphicFramePr>
          <p:xfrm>
            <a:off x="2320" y="1740"/>
            <a:ext cx="544" cy="2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4005" name="Equation" r:id="rId14" imgW="863280" imgH="431640" progId="Equation.DSMT4">
                    <p:embed/>
                  </p:oleObj>
                </mc:Choice>
                <mc:Fallback>
                  <p:oleObj name="Equation" r:id="rId14" imgW="863280" imgH="431640" progId="Equation.DSMT4">
                    <p:embed/>
                    <p:pic>
                      <p:nvPicPr>
                        <p:cNvPr id="33" name="Object 16">
                          <a:extLst>
                            <a:ext uri="{FF2B5EF4-FFF2-40B4-BE49-F238E27FC236}">
                              <a16:creationId xmlns:a16="http://schemas.microsoft.com/office/drawing/2014/main" id="{5169AB86-92BE-4DAE-A446-C04C7D0A5828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20" y="1740"/>
                          <a:ext cx="544" cy="27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8" name="Line 17">
              <a:extLst>
                <a:ext uri="{FF2B5EF4-FFF2-40B4-BE49-F238E27FC236}">
                  <a16:creationId xmlns:a16="http://schemas.microsoft.com/office/drawing/2014/main" id="{B391F539-2AD8-41AF-8BBB-FCAFF0EDF17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04" y="1736"/>
              <a:ext cx="15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79" name="Line 18">
              <a:extLst>
                <a:ext uri="{FF2B5EF4-FFF2-40B4-BE49-F238E27FC236}">
                  <a16:creationId xmlns:a16="http://schemas.microsoft.com/office/drawing/2014/main" id="{58FF9C38-9E86-44F5-8E1A-71F85116988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88" y="1736"/>
              <a:ext cx="15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</p:grpSp>
      <p:sp>
        <p:nvSpPr>
          <p:cNvPr id="80" name="矩形 79">
            <a:extLst>
              <a:ext uri="{FF2B5EF4-FFF2-40B4-BE49-F238E27FC236}">
                <a16:creationId xmlns:a16="http://schemas.microsoft.com/office/drawing/2014/main" id="{28491C7E-CB7B-42A1-ABA1-4D0BBE84544C}"/>
              </a:ext>
            </a:extLst>
          </p:cNvPr>
          <p:cNvSpPr/>
          <p:nvPr/>
        </p:nvSpPr>
        <p:spPr>
          <a:xfrm>
            <a:off x="4303324" y="60950"/>
            <a:ext cx="2010113" cy="31314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1" name="矩形 80">
            <a:extLst>
              <a:ext uri="{FF2B5EF4-FFF2-40B4-BE49-F238E27FC236}">
                <a16:creationId xmlns:a16="http://schemas.microsoft.com/office/drawing/2014/main" id="{133F6DB7-0A39-4B35-9308-30D3DD6DBC35}"/>
              </a:ext>
            </a:extLst>
          </p:cNvPr>
          <p:cNvSpPr/>
          <p:nvPr/>
        </p:nvSpPr>
        <p:spPr>
          <a:xfrm>
            <a:off x="4303324" y="81477"/>
            <a:ext cx="1983176" cy="29109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altLang="zh-CN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6.2.1</a:t>
            </a:r>
            <a:r>
              <a:rPr lang="zh-CN" altLang="en-US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平面及其方程</a:t>
            </a:r>
          </a:p>
        </p:txBody>
      </p:sp>
      <p:sp>
        <p:nvSpPr>
          <p:cNvPr id="82" name="矩形 81">
            <a:extLst>
              <a:ext uri="{FF2B5EF4-FFF2-40B4-BE49-F238E27FC236}">
                <a16:creationId xmlns:a16="http://schemas.microsoft.com/office/drawing/2014/main" id="{6D750886-B1C4-4131-A78C-D30EAC66B5B1}"/>
              </a:ext>
            </a:extLst>
          </p:cNvPr>
          <p:cNvSpPr/>
          <p:nvPr/>
        </p:nvSpPr>
        <p:spPr>
          <a:xfrm>
            <a:off x="6337737" y="60950"/>
            <a:ext cx="2808899" cy="31314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3" name="矩形 82">
            <a:extLst>
              <a:ext uri="{FF2B5EF4-FFF2-40B4-BE49-F238E27FC236}">
                <a16:creationId xmlns:a16="http://schemas.microsoft.com/office/drawing/2014/main" id="{D2E65DD8-2866-4880-BF55-5267384CF33F}"/>
              </a:ext>
            </a:extLst>
          </p:cNvPr>
          <p:cNvSpPr/>
          <p:nvPr/>
        </p:nvSpPr>
        <p:spPr>
          <a:xfrm>
            <a:off x="6337737" y="81477"/>
            <a:ext cx="2781963" cy="29109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altLang="zh-CN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6.2.2</a:t>
            </a:r>
            <a:r>
              <a:rPr lang="zh-CN" altLang="en-US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空间直线及其方程</a:t>
            </a:r>
          </a:p>
        </p:txBody>
      </p:sp>
    </p:spTree>
    <p:extLst>
      <p:ext uri="{BB962C8B-B14F-4D97-AF65-F5344CB8AC3E}">
        <p14:creationId xmlns:p14="http://schemas.microsoft.com/office/powerpoint/2010/main" val="1145163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513"/>
    </mc:Choice>
    <mc:Fallback xmlns="">
      <p:transition advTm="45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62" grpId="0" animBg="1"/>
      <p:bldP spid="63" grpId="0" animBg="1"/>
      <p:bldP spid="6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04D3D4B5-7882-47CE-A70C-6685185C2E02}"/>
              </a:ext>
            </a:extLst>
          </p:cNvPr>
          <p:cNvSpPr/>
          <p:nvPr/>
        </p:nvSpPr>
        <p:spPr>
          <a:xfrm>
            <a:off x="1" y="0"/>
            <a:ext cx="9143999" cy="428626"/>
          </a:xfrm>
          <a:prstGeom prst="rect">
            <a:avLst/>
          </a:prstGeom>
          <a:solidFill>
            <a:srgbClr val="2B6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2" name="灯片编号占位符 1">
            <a:extLst>
              <a:ext uri="{FF2B5EF4-FFF2-40B4-BE49-F238E27FC236}">
                <a16:creationId xmlns:a16="http://schemas.microsoft.com/office/drawing/2014/main" id="{D90A2D96-0F27-4527-9E96-4A411FF71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72404" y="6326970"/>
            <a:ext cx="856084" cy="457200"/>
          </a:xfrm>
        </p:spPr>
        <p:txBody>
          <a:bodyPr/>
          <a:lstStyle/>
          <a:p>
            <a:fld id="{F9F5586C-925A-4B27-9272-30BB710014DC}" type="slidenum">
              <a:rPr lang="en-US" altLang="zh-CN" smtClean="0"/>
              <a:t>3</a:t>
            </a:fld>
            <a:endParaRPr lang="en-US" altLang="zh-CN" dirty="0"/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B8828848-81B0-4D64-A876-F8D489099316}"/>
              </a:ext>
            </a:extLst>
          </p:cNvPr>
          <p:cNvSpPr/>
          <p:nvPr/>
        </p:nvSpPr>
        <p:spPr bwMode="auto">
          <a:xfrm>
            <a:off x="8544930" y="6447570"/>
            <a:ext cx="216000" cy="216000"/>
          </a:xfrm>
          <a:prstGeom prst="ellipse">
            <a:avLst/>
          </a:prstGeom>
          <a:solidFill>
            <a:srgbClr val="CC33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88D7B401-5DFE-4896-8189-713DFBF73ECD}"/>
              </a:ext>
            </a:extLst>
          </p:cNvPr>
          <p:cNvSpPr/>
          <p:nvPr/>
        </p:nvSpPr>
        <p:spPr>
          <a:xfrm>
            <a:off x="4303324" y="60950"/>
            <a:ext cx="2010113" cy="31314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B5FBF85A-5067-4A38-A612-02E603E1BFF1}"/>
              </a:ext>
            </a:extLst>
          </p:cNvPr>
          <p:cNvSpPr/>
          <p:nvPr/>
        </p:nvSpPr>
        <p:spPr>
          <a:xfrm>
            <a:off x="4303324" y="81477"/>
            <a:ext cx="1983176" cy="29109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altLang="zh-CN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6.2.1</a:t>
            </a:r>
            <a:r>
              <a:rPr lang="zh-CN" altLang="en-US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平面及其方程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66463592-0FDF-4D3E-9619-C3C31CD73405}"/>
              </a:ext>
            </a:extLst>
          </p:cNvPr>
          <p:cNvSpPr/>
          <p:nvPr/>
        </p:nvSpPr>
        <p:spPr>
          <a:xfrm>
            <a:off x="6337737" y="60950"/>
            <a:ext cx="2808899" cy="31314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39CF53CF-A85F-4D59-A95B-52DA4EB99053}"/>
              </a:ext>
            </a:extLst>
          </p:cNvPr>
          <p:cNvSpPr/>
          <p:nvPr/>
        </p:nvSpPr>
        <p:spPr>
          <a:xfrm>
            <a:off x="6001407" y="81477"/>
            <a:ext cx="3118293" cy="291093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altLang="zh-CN"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6.2.2</a:t>
            </a:r>
            <a:r>
              <a:rPr lang="zh-CN" altLang="en-US"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空间直线及其方程</a:t>
            </a: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A6CDCA47-41DB-463F-82D4-D603F8D432E3}"/>
              </a:ext>
            </a:extLst>
          </p:cNvPr>
          <p:cNvSpPr/>
          <p:nvPr/>
        </p:nvSpPr>
        <p:spPr>
          <a:xfrm>
            <a:off x="-12150" y="668467"/>
            <a:ext cx="9168300" cy="54241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algn="l">
              <a:lnSpc>
                <a:spcPct val="130000"/>
              </a:lnSpc>
            </a:pP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8" name="TextBox 14">
            <a:extLst>
              <a:ext uri="{FF2B5EF4-FFF2-40B4-BE49-F238E27FC236}">
                <a16:creationId xmlns:a16="http://schemas.microsoft.com/office/drawing/2014/main" id="{70A7BA43-3737-4F7F-92B8-6915551A0235}"/>
              </a:ext>
            </a:extLst>
          </p:cNvPr>
          <p:cNvSpPr txBox="1"/>
          <p:nvPr/>
        </p:nvSpPr>
        <p:spPr>
          <a:xfrm>
            <a:off x="794563" y="661165"/>
            <a:ext cx="6436553" cy="523220"/>
          </a:xfrm>
          <a:prstGeom prst="rect">
            <a:avLst/>
          </a:prstGeom>
          <a:solidFill>
            <a:srgbClr val="0070C0"/>
          </a:solidFill>
          <a:ln>
            <a:solidFill>
              <a:schemeClr val="bg1">
                <a:lumMod val="95000"/>
              </a:schemeClr>
            </a:solidFill>
          </a:ln>
          <a:scene3d>
            <a:camera prst="orthographicFront"/>
            <a:lightRig rig="threePt" dir="t"/>
          </a:scene3d>
          <a:sp3d>
            <a:bevelT w="0" h="0" prst="relaxedInset"/>
          </a:sp3d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zh-CN" alt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平面和空间直线在我们生活中无处不在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E16F794-E9A0-4C20-BC46-8397B9BD87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7119" y="1218179"/>
            <a:ext cx="2428542" cy="323805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03B44D0-0322-44D2-9E55-699BCCAA39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50" y="5082554"/>
            <a:ext cx="4088196" cy="1775446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78972782-7F42-42C9-B1DF-F5D195CEC2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52804" y="4439259"/>
            <a:ext cx="3856686" cy="241874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1B91C9C-C113-48FC-8F1E-DCC2F51875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843" y="1221653"/>
            <a:ext cx="2619375" cy="393382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365393E-85F0-4AF0-A1F6-AEC3AAB7F20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3792" y="1206040"/>
            <a:ext cx="3007355" cy="3238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808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513"/>
    </mc:Choice>
    <mc:Fallback xmlns="">
      <p:transition advTm="45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04D3D4B5-7882-47CE-A70C-6685185C2E02}"/>
              </a:ext>
            </a:extLst>
          </p:cNvPr>
          <p:cNvSpPr/>
          <p:nvPr/>
        </p:nvSpPr>
        <p:spPr>
          <a:xfrm>
            <a:off x="1" y="0"/>
            <a:ext cx="9143999" cy="428626"/>
          </a:xfrm>
          <a:prstGeom prst="rect">
            <a:avLst/>
          </a:prstGeom>
          <a:solidFill>
            <a:srgbClr val="2B6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2" name="灯片编号占位符 1">
            <a:extLst>
              <a:ext uri="{FF2B5EF4-FFF2-40B4-BE49-F238E27FC236}">
                <a16:creationId xmlns:a16="http://schemas.microsoft.com/office/drawing/2014/main" id="{D90A2D96-0F27-4527-9E96-4A411FF71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72404" y="6326970"/>
            <a:ext cx="856084" cy="457200"/>
          </a:xfrm>
        </p:spPr>
        <p:txBody>
          <a:bodyPr/>
          <a:lstStyle/>
          <a:p>
            <a:fld id="{F9F5586C-925A-4B27-9272-30BB710014DC}" type="slidenum">
              <a:rPr lang="en-US" altLang="zh-CN" smtClean="0"/>
              <a:t>30</a:t>
            </a:fld>
            <a:endParaRPr lang="en-US" altLang="zh-CN" dirty="0"/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B8828848-81B0-4D64-A876-F8D489099316}"/>
              </a:ext>
            </a:extLst>
          </p:cNvPr>
          <p:cNvSpPr/>
          <p:nvPr/>
        </p:nvSpPr>
        <p:spPr bwMode="auto">
          <a:xfrm>
            <a:off x="8544930" y="6447570"/>
            <a:ext cx="216000" cy="216000"/>
          </a:xfrm>
          <a:prstGeom prst="ellipse">
            <a:avLst/>
          </a:prstGeom>
          <a:solidFill>
            <a:srgbClr val="CC33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D4556366-40FB-4EBE-8C64-A86C699DB5B7}"/>
              </a:ext>
            </a:extLst>
          </p:cNvPr>
          <p:cNvSpPr/>
          <p:nvPr/>
        </p:nvSpPr>
        <p:spPr>
          <a:xfrm>
            <a:off x="13538" y="459139"/>
            <a:ext cx="9014950" cy="117754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algn="l">
              <a:lnSpc>
                <a:spcPct val="130000"/>
              </a:lnSpc>
            </a:pP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4945A6E3-5764-407B-A60F-0E351FB90036}"/>
              </a:ext>
            </a:extLst>
          </p:cNvPr>
          <p:cNvSpPr/>
          <p:nvPr/>
        </p:nvSpPr>
        <p:spPr>
          <a:xfrm>
            <a:off x="13537" y="66032"/>
            <a:ext cx="3705592" cy="291093"/>
          </a:xfrm>
          <a:prstGeom prst="rect">
            <a:avLst/>
          </a:prstGeom>
          <a:solidFill>
            <a:srgbClr val="C00000"/>
          </a:solidFill>
          <a:ln w="19050">
            <a:solidFill>
              <a:srgbClr val="FFFF00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/>
          <a:lstStyle/>
          <a:p>
            <a:pPr algn="ctr">
              <a:defRPr/>
            </a:pPr>
            <a:r>
              <a:rPr lang="zh-CN" altLang="en-US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</a:t>
            </a:r>
            <a:r>
              <a:rPr lang="en-US" altLang="zh-CN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两直线的夹角和直线与平面的夹角     </a:t>
            </a:r>
          </a:p>
        </p:txBody>
      </p:sp>
      <p:sp>
        <p:nvSpPr>
          <p:cNvPr id="53" name="Rectangle 2">
            <a:extLst>
              <a:ext uri="{FF2B5EF4-FFF2-40B4-BE49-F238E27FC236}">
                <a16:creationId xmlns:a16="http://schemas.microsoft.com/office/drawing/2014/main" id="{67895561-60DF-4714-807E-058AE84731AE}"/>
              </a:ext>
            </a:extLst>
          </p:cNvPr>
          <p:cNvSpPr txBox="1">
            <a:spLocks noChangeArrowheads="1"/>
          </p:cNvSpPr>
          <p:nvPr/>
        </p:nvSpPr>
        <p:spPr>
          <a:xfrm>
            <a:off x="581132" y="423157"/>
            <a:ext cx="4572000" cy="5334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>
                <a:solidFill>
                  <a:srgbClr val="7030A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例</a:t>
            </a:r>
            <a:r>
              <a:rPr lang="en-US" altLang="zh-CN" sz="2400" b="1" dirty="0">
                <a:solidFill>
                  <a:srgbClr val="7030A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8. </a:t>
            </a:r>
            <a:r>
              <a:rPr lang="zh-CN" altLang="en-US" sz="24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求以下两直线的夹角</a:t>
            </a:r>
          </a:p>
        </p:txBody>
      </p:sp>
      <p:sp>
        <p:nvSpPr>
          <p:cNvPr id="54" name="Text Box 3">
            <a:extLst>
              <a:ext uri="{FF2B5EF4-FFF2-40B4-BE49-F238E27FC236}">
                <a16:creationId xmlns:a16="http://schemas.microsoft.com/office/drawing/2014/main" id="{B461162C-E805-4645-B9F2-5CA8EBCB92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1132" y="1794757"/>
            <a:ext cx="17526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b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解</a:t>
            </a:r>
            <a:r>
              <a:rPr kumimoji="1" lang="en-US" altLang="zh-CN" sz="2400" b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kumimoji="1"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直线</a:t>
            </a:r>
          </a:p>
        </p:txBody>
      </p:sp>
      <p:sp>
        <p:nvSpPr>
          <p:cNvPr id="55" name="Text Box 4">
            <a:extLst>
              <a:ext uri="{FF2B5EF4-FFF2-40B4-BE49-F238E27FC236}">
                <a16:creationId xmlns:a16="http://schemas.microsoft.com/office/drawing/2014/main" id="{05965401-0E8C-4606-8F89-D7EECE885B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6332" y="2937757"/>
            <a:ext cx="10668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直线</a:t>
            </a:r>
          </a:p>
        </p:txBody>
      </p:sp>
      <p:sp>
        <p:nvSpPr>
          <p:cNvPr id="56" name="Text Box 5">
            <a:extLst>
              <a:ext uri="{FF2B5EF4-FFF2-40B4-BE49-F238E27FC236}">
                <a16:creationId xmlns:a16="http://schemas.microsoft.com/office/drawing/2014/main" id="{A9B2899A-587D-4EC5-8A82-A65A814CC1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6332" y="3754461"/>
            <a:ext cx="4572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二直线夹角</a:t>
            </a:r>
            <a:r>
              <a:rPr kumimoji="1" lang="zh-CN" altLang="en-US" sz="2400" b="1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itchFamily="18" charset="2"/>
              </a:rPr>
              <a:t> </a:t>
            </a: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itchFamily="18" charset="2"/>
              </a:rPr>
              <a:t>的余弦为：</a:t>
            </a:r>
          </a:p>
        </p:txBody>
      </p:sp>
      <p:graphicFrame>
        <p:nvGraphicFramePr>
          <p:cNvPr id="57" name="Object 7">
            <a:extLst>
              <a:ext uri="{FF2B5EF4-FFF2-40B4-BE49-F238E27FC236}">
                <a16:creationId xmlns:a16="http://schemas.microsoft.com/office/drawing/2014/main" id="{E4147B96-2D97-4FFB-8140-91682D426B0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3870149"/>
              </p:ext>
            </p:extLst>
          </p:nvPr>
        </p:nvGraphicFramePr>
        <p:xfrm>
          <a:off x="1343132" y="787985"/>
          <a:ext cx="3160712" cy="82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085" name="Equation" r:id="rId4" imgW="3162240" imgH="825480" progId="Equation.DSMT4">
                  <p:embed/>
                </p:oleObj>
              </mc:Choice>
              <mc:Fallback>
                <p:oleObj name="Equation" r:id="rId4" imgW="3162240" imgH="825480" progId="Equation.DSMT4">
                  <p:embed/>
                  <p:pic>
                    <p:nvPicPr>
                      <p:cNvPr id="34" name="Object 7">
                        <a:extLst>
                          <a:ext uri="{FF2B5EF4-FFF2-40B4-BE49-F238E27FC236}">
                            <a16:creationId xmlns:a16="http://schemas.microsoft.com/office/drawing/2014/main" id="{95849F64-C0F0-40BA-AD73-19A6FF20BDA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grayscl/>
                        <a:biLevel thresh="50000"/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43132" y="787985"/>
                        <a:ext cx="3160712" cy="825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8" name="Object 8">
            <a:extLst>
              <a:ext uri="{FF2B5EF4-FFF2-40B4-BE49-F238E27FC236}">
                <a16:creationId xmlns:a16="http://schemas.microsoft.com/office/drawing/2014/main" id="{8DFADF72-6D91-4C2A-B2DB-E474B885C7A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80024808"/>
              </p:ext>
            </p:extLst>
          </p:nvPr>
        </p:nvGraphicFramePr>
        <p:xfrm>
          <a:off x="4968504" y="610428"/>
          <a:ext cx="2513013" cy="101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086" name="Equation" r:id="rId6" imgW="2514600" imgH="1015920" progId="Equation.DSMT4">
                  <p:embed/>
                </p:oleObj>
              </mc:Choice>
              <mc:Fallback>
                <p:oleObj name="Equation" r:id="rId6" imgW="2514600" imgH="1015920" progId="Equation.DSMT4">
                  <p:embed/>
                  <p:pic>
                    <p:nvPicPr>
                      <p:cNvPr id="35" name="Object 8">
                        <a:extLst>
                          <a:ext uri="{FF2B5EF4-FFF2-40B4-BE49-F238E27FC236}">
                            <a16:creationId xmlns:a16="http://schemas.microsoft.com/office/drawing/2014/main" id="{C2CD8023-2876-43A4-B54A-8D26D38266A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68504" y="610428"/>
                        <a:ext cx="2513013" cy="1016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9" name="Object 9">
            <a:extLst>
              <a:ext uri="{FF2B5EF4-FFF2-40B4-BE49-F238E27FC236}">
                <a16:creationId xmlns:a16="http://schemas.microsoft.com/office/drawing/2014/main" id="{F59024F3-E83B-48E0-89D3-ED049B90F1D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15840176"/>
              </p:ext>
            </p:extLst>
          </p:nvPr>
        </p:nvGraphicFramePr>
        <p:xfrm>
          <a:off x="838886" y="4265605"/>
          <a:ext cx="6537325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087" name="Equation" r:id="rId8" imgW="6540480" imgH="914400" progId="Equation.DSMT4">
                  <p:embed/>
                </p:oleObj>
              </mc:Choice>
              <mc:Fallback>
                <p:oleObj name="Equation" r:id="rId8" imgW="6540480" imgH="914400" progId="Equation.DSMT4">
                  <p:embed/>
                  <p:pic>
                    <p:nvPicPr>
                      <p:cNvPr id="36" name="Object 9">
                        <a:extLst>
                          <a:ext uri="{FF2B5EF4-FFF2-40B4-BE49-F238E27FC236}">
                            <a16:creationId xmlns:a16="http://schemas.microsoft.com/office/drawing/2014/main" id="{C5E59437-E003-4B25-85AB-A63065AF492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886" y="4265605"/>
                        <a:ext cx="6537325" cy="91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0" name="Object 10">
            <a:extLst>
              <a:ext uri="{FF2B5EF4-FFF2-40B4-BE49-F238E27FC236}">
                <a16:creationId xmlns:a16="http://schemas.microsoft.com/office/drawing/2014/main" id="{FF8DE667-32D3-4555-A71C-8D85DE2B8FB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4952009"/>
              </p:ext>
            </p:extLst>
          </p:nvPr>
        </p:nvGraphicFramePr>
        <p:xfrm>
          <a:off x="7409549" y="4213430"/>
          <a:ext cx="889000" cy="1003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088" name="Equation" r:id="rId10" imgW="888840" imgH="1002960" progId="Equation.DSMT4">
                  <p:embed/>
                </p:oleObj>
              </mc:Choice>
              <mc:Fallback>
                <p:oleObj name="Equation" r:id="rId10" imgW="888840" imgH="1002960" progId="Equation.DSMT4">
                  <p:embed/>
                  <p:pic>
                    <p:nvPicPr>
                      <p:cNvPr id="37" name="Object 10">
                        <a:extLst>
                          <a:ext uri="{FF2B5EF4-FFF2-40B4-BE49-F238E27FC236}">
                            <a16:creationId xmlns:a16="http://schemas.microsoft.com/office/drawing/2014/main" id="{E44A87E7-16FA-4818-9896-5E914061516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grayscl/>
                        <a:biLevel thresh="50000"/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09549" y="4213430"/>
                        <a:ext cx="889000" cy="1003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" name="Text Box 11">
            <a:extLst>
              <a:ext uri="{FF2B5EF4-FFF2-40B4-BE49-F238E27FC236}">
                <a16:creationId xmlns:a16="http://schemas.microsoft.com/office/drawing/2014/main" id="{23CA0800-89DF-4C7D-959D-DAFC84E55F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5043" y="5280110"/>
            <a:ext cx="1143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从而</a:t>
            </a:r>
          </a:p>
        </p:txBody>
      </p:sp>
      <p:graphicFrame>
        <p:nvGraphicFramePr>
          <p:cNvPr id="67" name="Object 12">
            <a:extLst>
              <a:ext uri="{FF2B5EF4-FFF2-40B4-BE49-F238E27FC236}">
                <a16:creationId xmlns:a16="http://schemas.microsoft.com/office/drawing/2014/main" id="{BA34C7BD-36A3-4772-A57C-6167BB6FDC9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18344498"/>
              </p:ext>
            </p:extLst>
          </p:nvPr>
        </p:nvGraphicFramePr>
        <p:xfrm>
          <a:off x="1298467" y="5142009"/>
          <a:ext cx="1104900" cy="800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089" name="Equation" r:id="rId12" imgW="1104840" imgH="799920" progId="Equation.DSMT4">
                  <p:embed/>
                </p:oleObj>
              </mc:Choice>
              <mc:Fallback>
                <p:oleObj name="Equation" r:id="rId12" imgW="1104840" imgH="799920" progId="Equation.DSMT4">
                  <p:embed/>
                  <p:pic>
                    <p:nvPicPr>
                      <p:cNvPr id="39" name="Object 12">
                        <a:extLst>
                          <a:ext uri="{FF2B5EF4-FFF2-40B4-BE49-F238E27FC236}">
                            <a16:creationId xmlns:a16="http://schemas.microsoft.com/office/drawing/2014/main" id="{D03DE470-10C8-40AE-8861-74725E46F05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8467" y="5142009"/>
                        <a:ext cx="1104900" cy="800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8" name="Text Box 13">
            <a:extLst>
              <a:ext uri="{FF2B5EF4-FFF2-40B4-BE49-F238E27FC236}">
                <a16:creationId xmlns:a16="http://schemas.microsoft.com/office/drawing/2014/main" id="{849C7E40-052D-478E-AC64-7651B70A8A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60934" y="1829889"/>
            <a:ext cx="2667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的方向向量为</a:t>
            </a:r>
          </a:p>
        </p:txBody>
      </p:sp>
      <p:graphicFrame>
        <p:nvGraphicFramePr>
          <p:cNvPr id="69" name="Object 14">
            <a:extLst>
              <a:ext uri="{FF2B5EF4-FFF2-40B4-BE49-F238E27FC236}">
                <a16:creationId xmlns:a16="http://schemas.microsoft.com/office/drawing/2014/main" id="{0125EA81-77B3-41E8-ACA0-FAC4A33EF29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5341873"/>
              </p:ext>
            </p:extLst>
          </p:nvPr>
        </p:nvGraphicFramePr>
        <p:xfrm>
          <a:off x="1866333" y="1838910"/>
          <a:ext cx="3429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090" name="Equation" r:id="rId14" imgW="342720" imgH="431640" progId="Equation.DSMT4">
                  <p:embed/>
                </p:oleObj>
              </mc:Choice>
              <mc:Fallback>
                <p:oleObj name="Equation" r:id="rId14" imgW="342720" imgH="431640" progId="Equation.DSMT4">
                  <p:embed/>
                  <p:pic>
                    <p:nvPicPr>
                      <p:cNvPr id="41" name="Object 14">
                        <a:extLst>
                          <a:ext uri="{FF2B5EF4-FFF2-40B4-BE49-F238E27FC236}">
                            <a16:creationId xmlns:a16="http://schemas.microsoft.com/office/drawing/2014/main" id="{C844C1DF-6842-486A-B3EA-ABF93BC6C72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grayscl/>
                        <a:biLevel thresh="50000"/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66333" y="1838910"/>
                        <a:ext cx="342900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0" name="Text Box 15">
            <a:extLst>
              <a:ext uri="{FF2B5EF4-FFF2-40B4-BE49-F238E27FC236}">
                <a16:creationId xmlns:a16="http://schemas.microsoft.com/office/drawing/2014/main" id="{23C52B6E-9770-4399-AB71-77F3B1658C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91605" y="2927949"/>
            <a:ext cx="28194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的方向向量为</a:t>
            </a:r>
          </a:p>
        </p:txBody>
      </p:sp>
      <p:graphicFrame>
        <p:nvGraphicFramePr>
          <p:cNvPr id="71" name="Object 16">
            <a:extLst>
              <a:ext uri="{FF2B5EF4-FFF2-40B4-BE49-F238E27FC236}">
                <a16:creationId xmlns:a16="http://schemas.microsoft.com/office/drawing/2014/main" id="{82FA6F0E-C489-420A-87A8-E8F19AFFB3B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11935065"/>
              </p:ext>
            </p:extLst>
          </p:nvPr>
        </p:nvGraphicFramePr>
        <p:xfrm>
          <a:off x="1076431" y="2960774"/>
          <a:ext cx="3810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091" name="Equation" r:id="rId16" imgW="380880" imgH="431640" progId="Equation.DSMT4">
                  <p:embed/>
                </p:oleObj>
              </mc:Choice>
              <mc:Fallback>
                <p:oleObj name="Equation" r:id="rId16" imgW="380880" imgH="431640" progId="Equation.DSMT4">
                  <p:embed/>
                  <p:pic>
                    <p:nvPicPr>
                      <p:cNvPr id="43" name="Object 16">
                        <a:extLst>
                          <a:ext uri="{FF2B5EF4-FFF2-40B4-BE49-F238E27FC236}">
                            <a16:creationId xmlns:a16="http://schemas.microsoft.com/office/drawing/2014/main" id="{6A85FF40-A223-42CD-80A3-76A3807FB63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grayscl/>
                        <a:biLevel thresh="50000"/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6431" y="2960774"/>
                        <a:ext cx="381000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6" name="Object 17">
            <a:extLst>
              <a:ext uri="{FF2B5EF4-FFF2-40B4-BE49-F238E27FC236}">
                <a16:creationId xmlns:a16="http://schemas.microsoft.com/office/drawing/2014/main" id="{796BC9EF-77FE-48C3-8276-4B3AB1CEB74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12772111"/>
              </p:ext>
            </p:extLst>
          </p:nvPr>
        </p:nvGraphicFramePr>
        <p:xfrm>
          <a:off x="5763526" y="3027143"/>
          <a:ext cx="1928813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092" name="Equation" r:id="rId18" imgW="1930320" imgH="393480" progId="Equation.DSMT4">
                  <p:embed/>
                </p:oleObj>
              </mc:Choice>
              <mc:Fallback>
                <p:oleObj name="Equation" r:id="rId18" imgW="1930320" imgH="393480" progId="Equation.DSMT4">
                  <p:embed/>
                  <p:pic>
                    <p:nvPicPr>
                      <p:cNvPr id="44" name="Object 17">
                        <a:extLst>
                          <a:ext uri="{FF2B5EF4-FFF2-40B4-BE49-F238E27FC236}">
                            <a16:creationId xmlns:a16="http://schemas.microsoft.com/office/drawing/2014/main" id="{57764C2F-7FC1-45C5-8CAF-F6551D84E70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63526" y="3027143"/>
                        <a:ext cx="1928813" cy="393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7" name="Object 18">
            <a:extLst>
              <a:ext uri="{FF2B5EF4-FFF2-40B4-BE49-F238E27FC236}">
                <a16:creationId xmlns:a16="http://schemas.microsoft.com/office/drawing/2014/main" id="{7E065CFA-8A90-4B30-B90A-A2DD6D227A3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32692065"/>
              </p:ext>
            </p:extLst>
          </p:nvPr>
        </p:nvGraphicFramePr>
        <p:xfrm>
          <a:off x="2403367" y="4183791"/>
          <a:ext cx="3935413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093" name="Equation" r:id="rId20" imgW="3936960" imgH="482400" progId="Equation.DSMT4">
                  <p:embed/>
                </p:oleObj>
              </mc:Choice>
              <mc:Fallback>
                <p:oleObj name="Equation" r:id="rId20" imgW="3936960" imgH="482400" progId="Equation.DSMT4">
                  <p:embed/>
                  <p:pic>
                    <p:nvPicPr>
                      <p:cNvPr id="45" name="Object 18">
                        <a:extLst>
                          <a:ext uri="{FF2B5EF4-FFF2-40B4-BE49-F238E27FC236}">
                            <a16:creationId xmlns:a16="http://schemas.microsoft.com/office/drawing/2014/main" id="{2E147A85-8FC2-4634-BA8A-1F632DF41B7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03367" y="4183791"/>
                        <a:ext cx="3935413" cy="482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8" name="Object 19">
            <a:extLst>
              <a:ext uri="{FF2B5EF4-FFF2-40B4-BE49-F238E27FC236}">
                <a16:creationId xmlns:a16="http://schemas.microsoft.com/office/drawing/2014/main" id="{8E21F835-F1D5-4838-9154-55454270D53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32337673"/>
              </p:ext>
            </p:extLst>
          </p:nvPr>
        </p:nvGraphicFramePr>
        <p:xfrm>
          <a:off x="1969186" y="4708610"/>
          <a:ext cx="2297113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094" name="Equation" r:id="rId22" imgW="2298600" imgH="571320" progId="Equation.DSMT4">
                  <p:embed/>
                </p:oleObj>
              </mc:Choice>
              <mc:Fallback>
                <p:oleObj name="Equation" r:id="rId22" imgW="2298600" imgH="571320" progId="Equation.DSMT4">
                  <p:embed/>
                  <p:pic>
                    <p:nvPicPr>
                      <p:cNvPr id="46" name="Object 19">
                        <a:extLst>
                          <a:ext uri="{FF2B5EF4-FFF2-40B4-BE49-F238E27FC236}">
                            <a16:creationId xmlns:a16="http://schemas.microsoft.com/office/drawing/2014/main" id="{BFF3AF8E-FAFB-4AD9-98D9-9636E4B25D8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69186" y="4708610"/>
                        <a:ext cx="2297113" cy="571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9" name="Object 20">
            <a:extLst>
              <a:ext uri="{FF2B5EF4-FFF2-40B4-BE49-F238E27FC236}">
                <a16:creationId xmlns:a16="http://schemas.microsoft.com/office/drawing/2014/main" id="{F36BA84A-25F3-41B8-B361-CFC3D8806EF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2079120"/>
              </p:ext>
            </p:extLst>
          </p:nvPr>
        </p:nvGraphicFramePr>
        <p:xfrm>
          <a:off x="4371074" y="4713151"/>
          <a:ext cx="2843213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095" name="Equation" r:id="rId24" imgW="2844720" imgH="571320" progId="Equation.DSMT4">
                  <p:embed/>
                </p:oleObj>
              </mc:Choice>
              <mc:Fallback>
                <p:oleObj name="Equation" r:id="rId24" imgW="2844720" imgH="571320" progId="Equation.DSMT4">
                  <p:embed/>
                  <p:pic>
                    <p:nvPicPr>
                      <p:cNvPr id="47" name="Object 20">
                        <a:extLst>
                          <a:ext uri="{FF2B5EF4-FFF2-40B4-BE49-F238E27FC236}">
                            <a16:creationId xmlns:a16="http://schemas.microsoft.com/office/drawing/2014/main" id="{E57B9279-09AE-4C71-BDD7-6B05E892913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71074" y="4713151"/>
                        <a:ext cx="2843213" cy="571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90" name="Group 21">
            <a:extLst>
              <a:ext uri="{FF2B5EF4-FFF2-40B4-BE49-F238E27FC236}">
                <a16:creationId xmlns:a16="http://schemas.microsoft.com/office/drawing/2014/main" id="{26346FB5-0AB5-4B46-9572-F55DD7E63F91}"/>
              </a:ext>
            </a:extLst>
          </p:cNvPr>
          <p:cNvGrpSpPr>
            <a:grpSpLocks/>
          </p:cNvGrpSpPr>
          <p:nvPr/>
        </p:nvGrpSpPr>
        <p:grpSpPr bwMode="auto">
          <a:xfrm>
            <a:off x="4160205" y="1854409"/>
            <a:ext cx="1981200" cy="431800"/>
            <a:chOff x="2928" y="1187"/>
            <a:chExt cx="1248" cy="272"/>
          </a:xfrm>
        </p:grpSpPr>
        <p:graphicFrame>
          <p:nvGraphicFramePr>
            <p:cNvPr id="91" name="Object 22">
              <a:extLst>
                <a:ext uri="{FF2B5EF4-FFF2-40B4-BE49-F238E27FC236}">
                  <a16:creationId xmlns:a16="http://schemas.microsoft.com/office/drawing/2014/main" id="{4C065B77-99E3-4A12-B2A7-CAD2AF9C49FC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329896146"/>
                </p:ext>
              </p:extLst>
            </p:nvPr>
          </p:nvGraphicFramePr>
          <p:xfrm>
            <a:off x="2960" y="1187"/>
            <a:ext cx="1216" cy="2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5096" name="Equation" r:id="rId26" imgW="1930320" imgH="431640" progId="Equation.DSMT4">
                    <p:embed/>
                  </p:oleObj>
                </mc:Choice>
                <mc:Fallback>
                  <p:oleObj name="Equation" r:id="rId26" imgW="1930320" imgH="431640" progId="Equation.DSMT4">
                    <p:embed/>
                    <p:pic>
                      <p:nvPicPr>
                        <p:cNvPr id="49" name="Object 22">
                          <a:extLst>
                            <a:ext uri="{FF2B5EF4-FFF2-40B4-BE49-F238E27FC236}">
                              <a16:creationId xmlns:a16="http://schemas.microsoft.com/office/drawing/2014/main" id="{4783D34A-00D9-4F2F-8990-A634E5D3A9E2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7">
                          <a:grayscl/>
                          <a:biLevel thresh="50000"/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60" y="1187"/>
                          <a:ext cx="1216" cy="272"/>
                        </a:xfrm>
                        <a:prstGeom prst="rect">
                          <a:avLst/>
                        </a:prstGeom>
                        <a:solidFill>
                          <a:srgbClr val="FFC000"/>
                        </a:solidFill>
                        <a:ln>
                          <a:noFill/>
                        </a:ln>
                        <a:effectLst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2" name="Line 23">
              <a:extLst>
                <a:ext uri="{FF2B5EF4-FFF2-40B4-BE49-F238E27FC236}">
                  <a16:creationId xmlns:a16="http://schemas.microsoft.com/office/drawing/2014/main" id="{0C3892DB-81BC-42AD-B809-86E729A54D3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28" y="1200"/>
              <a:ext cx="15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93" name="Group 24">
            <a:extLst>
              <a:ext uri="{FF2B5EF4-FFF2-40B4-BE49-F238E27FC236}">
                <a16:creationId xmlns:a16="http://schemas.microsoft.com/office/drawing/2014/main" id="{6B339D57-FF76-48FC-BAF2-E5130658ABDF}"/>
              </a:ext>
            </a:extLst>
          </p:cNvPr>
          <p:cNvGrpSpPr>
            <a:grpSpLocks/>
          </p:cNvGrpSpPr>
          <p:nvPr/>
        </p:nvGrpSpPr>
        <p:grpSpPr bwMode="auto">
          <a:xfrm>
            <a:off x="3366106" y="2382493"/>
            <a:ext cx="2309813" cy="1552575"/>
            <a:chOff x="2436" y="1536"/>
            <a:chExt cx="1455" cy="978"/>
          </a:xfrm>
        </p:grpSpPr>
        <p:graphicFrame>
          <p:nvGraphicFramePr>
            <p:cNvPr id="94" name="Object 25">
              <a:extLst>
                <a:ext uri="{FF2B5EF4-FFF2-40B4-BE49-F238E27FC236}">
                  <a16:creationId xmlns:a16="http://schemas.microsoft.com/office/drawing/2014/main" id="{038FDC73-3441-4624-9BE9-2C5282B14160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611374126"/>
                </p:ext>
              </p:extLst>
            </p:nvPr>
          </p:nvGraphicFramePr>
          <p:xfrm>
            <a:off x="2436" y="1538"/>
            <a:ext cx="1455" cy="97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5097" name="Equation" r:id="rId28" imgW="2311200" imgH="1549080" progId="Equation.DSMT4">
                    <p:embed/>
                  </p:oleObj>
                </mc:Choice>
                <mc:Fallback>
                  <p:oleObj name="Equation" r:id="rId28" imgW="2311200" imgH="1549080" progId="Equation.DSMT4">
                    <p:embed/>
                    <p:pic>
                      <p:nvPicPr>
                        <p:cNvPr id="52" name="Object 25">
                          <a:extLst>
                            <a:ext uri="{FF2B5EF4-FFF2-40B4-BE49-F238E27FC236}">
                              <a16:creationId xmlns:a16="http://schemas.microsoft.com/office/drawing/2014/main" id="{2811B691-1EED-492E-B1E7-3E05FF56F5C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9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36" y="1538"/>
                          <a:ext cx="1455" cy="976"/>
                        </a:xfrm>
                        <a:prstGeom prst="rect">
                          <a:avLst/>
                        </a:prstGeom>
                        <a:solidFill>
                          <a:srgbClr val="FFC000"/>
                        </a:solidFill>
                        <a:ln>
                          <a:noFill/>
                        </a:ln>
                        <a:effectLst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5" name="Line 26">
              <a:extLst>
                <a:ext uri="{FF2B5EF4-FFF2-40B4-BE49-F238E27FC236}">
                  <a16:creationId xmlns:a16="http://schemas.microsoft.com/office/drawing/2014/main" id="{04917AA6-D268-4B00-9178-FBEEF76829B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81" y="1920"/>
              <a:ext cx="15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6" name="Line 27">
              <a:extLst>
                <a:ext uri="{FF2B5EF4-FFF2-40B4-BE49-F238E27FC236}">
                  <a16:creationId xmlns:a16="http://schemas.microsoft.com/office/drawing/2014/main" id="{1ED53E27-0C83-445F-9ECA-6FF1CCC73F6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42" y="1536"/>
              <a:ext cx="15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7" name="Line 28">
              <a:extLst>
                <a:ext uri="{FF2B5EF4-FFF2-40B4-BE49-F238E27FC236}">
                  <a16:creationId xmlns:a16="http://schemas.microsoft.com/office/drawing/2014/main" id="{DD05511F-0BD1-4A43-B8BB-DBBC467BD92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21" y="1536"/>
              <a:ext cx="15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8" name="Line 29">
              <a:extLst>
                <a:ext uri="{FF2B5EF4-FFF2-40B4-BE49-F238E27FC236}">
                  <a16:creationId xmlns:a16="http://schemas.microsoft.com/office/drawing/2014/main" id="{65137A79-513E-4479-B7B6-524979476D7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90" y="1536"/>
              <a:ext cx="15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99" name="矩形 98">
            <a:extLst>
              <a:ext uri="{FF2B5EF4-FFF2-40B4-BE49-F238E27FC236}">
                <a16:creationId xmlns:a16="http://schemas.microsoft.com/office/drawing/2014/main" id="{132DB1C8-241A-464F-87B4-451A796F9E77}"/>
              </a:ext>
            </a:extLst>
          </p:cNvPr>
          <p:cNvSpPr/>
          <p:nvPr/>
        </p:nvSpPr>
        <p:spPr>
          <a:xfrm>
            <a:off x="-18530" y="5904113"/>
            <a:ext cx="9144000" cy="4616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注：</a:t>
            </a:r>
            <a:r>
              <a:rPr kumimoji="1" lang="zh-CN" altLang="en-US" sz="2400" b="1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itchFamily="18" charset="2"/>
              </a:rPr>
              <a:t> </a:t>
            </a:r>
            <a:r>
              <a:rPr kumimoji="1" lang="zh-CN" altLang="en-US" sz="24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itchFamily="18" charset="2"/>
              </a:rPr>
              <a:t> </a:t>
            </a:r>
            <a:r>
              <a:rPr kumimoji="1"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itchFamily="18" charset="2"/>
              </a:rPr>
              <a:t>的余弦不小于零</a:t>
            </a:r>
            <a:r>
              <a:rPr lang="en-US" altLang="zh-CN" sz="24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.</a:t>
            </a:r>
            <a:endParaRPr lang="zh-CN" altLang="en-US" sz="240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00" name="矩形 99">
            <a:extLst>
              <a:ext uri="{FF2B5EF4-FFF2-40B4-BE49-F238E27FC236}">
                <a16:creationId xmlns:a16="http://schemas.microsoft.com/office/drawing/2014/main" id="{C5D6A81A-D5DA-4A6C-90E9-FE488FE344FD}"/>
              </a:ext>
            </a:extLst>
          </p:cNvPr>
          <p:cNvSpPr/>
          <p:nvPr/>
        </p:nvSpPr>
        <p:spPr>
          <a:xfrm>
            <a:off x="4303324" y="60950"/>
            <a:ext cx="2010113" cy="31314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1" name="矩形 100">
            <a:extLst>
              <a:ext uri="{FF2B5EF4-FFF2-40B4-BE49-F238E27FC236}">
                <a16:creationId xmlns:a16="http://schemas.microsoft.com/office/drawing/2014/main" id="{441C083A-108B-4AF2-A30A-F5E92C9E5A0D}"/>
              </a:ext>
            </a:extLst>
          </p:cNvPr>
          <p:cNvSpPr/>
          <p:nvPr/>
        </p:nvSpPr>
        <p:spPr>
          <a:xfrm>
            <a:off x="4303324" y="81477"/>
            <a:ext cx="1983176" cy="29109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altLang="zh-CN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6.2.1</a:t>
            </a:r>
            <a:r>
              <a:rPr lang="zh-CN" altLang="en-US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平面及其方程</a:t>
            </a:r>
          </a:p>
        </p:txBody>
      </p:sp>
      <p:sp>
        <p:nvSpPr>
          <p:cNvPr id="102" name="矩形 101">
            <a:extLst>
              <a:ext uri="{FF2B5EF4-FFF2-40B4-BE49-F238E27FC236}">
                <a16:creationId xmlns:a16="http://schemas.microsoft.com/office/drawing/2014/main" id="{B03B9DC3-F341-47DC-AB36-303574FBF716}"/>
              </a:ext>
            </a:extLst>
          </p:cNvPr>
          <p:cNvSpPr/>
          <p:nvPr/>
        </p:nvSpPr>
        <p:spPr>
          <a:xfrm>
            <a:off x="6337737" y="60950"/>
            <a:ext cx="2808899" cy="31314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3" name="矩形 102">
            <a:extLst>
              <a:ext uri="{FF2B5EF4-FFF2-40B4-BE49-F238E27FC236}">
                <a16:creationId xmlns:a16="http://schemas.microsoft.com/office/drawing/2014/main" id="{05A3C0AB-63BC-4F92-ABEE-486400FFF018}"/>
              </a:ext>
            </a:extLst>
          </p:cNvPr>
          <p:cNvSpPr/>
          <p:nvPr/>
        </p:nvSpPr>
        <p:spPr>
          <a:xfrm>
            <a:off x="6337737" y="81477"/>
            <a:ext cx="2781963" cy="29109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altLang="zh-CN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6.2.2</a:t>
            </a:r>
            <a:r>
              <a:rPr lang="zh-CN" altLang="en-US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空间直线及其方程</a:t>
            </a:r>
          </a:p>
        </p:txBody>
      </p:sp>
    </p:spTree>
    <p:extLst>
      <p:ext uri="{BB962C8B-B14F-4D97-AF65-F5344CB8AC3E}">
        <p14:creationId xmlns:p14="http://schemas.microsoft.com/office/powerpoint/2010/main" val="2882780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513"/>
    </mc:Choice>
    <mc:Fallback xmlns="">
      <p:transition advTm="45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00"/>
                            </p:stCondLst>
                            <p:childTnLst>
                              <p:par>
                                <p:cTn id="8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utoUpdateAnimBg="0"/>
      <p:bldP spid="55" grpId="0" autoUpdateAnimBg="0"/>
      <p:bldP spid="56" grpId="0" autoUpdateAnimBg="0"/>
      <p:bldP spid="61" grpId="0" autoUpdateAnimBg="0"/>
      <p:bldP spid="68" grpId="0" autoUpdateAnimBg="0"/>
      <p:bldP spid="70" grpId="0" autoUpdateAnimBg="0"/>
      <p:bldP spid="99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04D3D4B5-7882-47CE-A70C-6685185C2E02}"/>
              </a:ext>
            </a:extLst>
          </p:cNvPr>
          <p:cNvSpPr/>
          <p:nvPr/>
        </p:nvSpPr>
        <p:spPr>
          <a:xfrm>
            <a:off x="1" y="0"/>
            <a:ext cx="9143999" cy="428626"/>
          </a:xfrm>
          <a:prstGeom prst="rect">
            <a:avLst/>
          </a:prstGeom>
          <a:solidFill>
            <a:srgbClr val="2B6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2" name="灯片编号占位符 1">
            <a:extLst>
              <a:ext uri="{FF2B5EF4-FFF2-40B4-BE49-F238E27FC236}">
                <a16:creationId xmlns:a16="http://schemas.microsoft.com/office/drawing/2014/main" id="{D90A2D96-0F27-4527-9E96-4A411FF71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72404" y="6326970"/>
            <a:ext cx="856084" cy="457200"/>
          </a:xfrm>
        </p:spPr>
        <p:txBody>
          <a:bodyPr/>
          <a:lstStyle/>
          <a:p>
            <a:fld id="{F9F5586C-925A-4B27-9272-30BB710014DC}" type="slidenum">
              <a:rPr lang="en-US" altLang="zh-CN" smtClean="0"/>
              <a:t>31</a:t>
            </a:fld>
            <a:endParaRPr lang="en-US" altLang="zh-CN" dirty="0"/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B8828848-81B0-4D64-A876-F8D489099316}"/>
              </a:ext>
            </a:extLst>
          </p:cNvPr>
          <p:cNvSpPr/>
          <p:nvPr/>
        </p:nvSpPr>
        <p:spPr bwMode="auto">
          <a:xfrm>
            <a:off x="8544930" y="6447570"/>
            <a:ext cx="216000" cy="216000"/>
          </a:xfrm>
          <a:prstGeom prst="ellipse">
            <a:avLst/>
          </a:prstGeom>
          <a:solidFill>
            <a:srgbClr val="CC33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53" name="TextBox 14">
            <a:extLst>
              <a:ext uri="{FF2B5EF4-FFF2-40B4-BE49-F238E27FC236}">
                <a16:creationId xmlns:a16="http://schemas.microsoft.com/office/drawing/2014/main" id="{73C24478-DC6F-4F57-A386-98B4E4C5EADC}"/>
              </a:ext>
            </a:extLst>
          </p:cNvPr>
          <p:cNvSpPr txBox="1"/>
          <p:nvPr/>
        </p:nvSpPr>
        <p:spPr>
          <a:xfrm>
            <a:off x="0" y="472690"/>
            <a:ext cx="6488424" cy="523220"/>
          </a:xfrm>
          <a:prstGeom prst="rect">
            <a:avLst/>
          </a:prstGeom>
          <a:solidFill>
            <a:srgbClr val="0070C0"/>
          </a:solidFill>
          <a:ln>
            <a:solidFill>
              <a:schemeClr val="bg1">
                <a:lumMod val="95000"/>
              </a:schemeClr>
            </a:solidFill>
          </a:ln>
          <a:scene3d>
            <a:camera prst="orthographicFront"/>
            <a:lightRig rig="threePt" dir="t"/>
          </a:scene3d>
          <a:sp3d>
            <a:bevelT w="0" h="0" prst="relaxedInset"/>
          </a:sp3d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n-US" altLang="zh-CN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2. </a:t>
            </a:r>
            <a:r>
              <a:rPr lang="zh-CN" alt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直线与平面的夹角</a:t>
            </a: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071730FF-7223-4557-B4DA-108254DDFD58}"/>
              </a:ext>
            </a:extLst>
          </p:cNvPr>
          <p:cNvSpPr/>
          <p:nvPr/>
        </p:nvSpPr>
        <p:spPr>
          <a:xfrm>
            <a:off x="13537" y="66032"/>
            <a:ext cx="3705592" cy="291093"/>
          </a:xfrm>
          <a:prstGeom prst="rect">
            <a:avLst/>
          </a:prstGeom>
          <a:solidFill>
            <a:srgbClr val="C00000"/>
          </a:solidFill>
          <a:ln w="19050">
            <a:solidFill>
              <a:srgbClr val="FFFF00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/>
          <a:lstStyle/>
          <a:p>
            <a:pPr algn="ctr">
              <a:defRPr/>
            </a:pPr>
            <a:r>
              <a:rPr lang="zh-CN" altLang="en-US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</a:t>
            </a:r>
            <a:r>
              <a:rPr lang="en-US" altLang="zh-CN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两直线的夹角和直线与平面的夹角     </a:t>
            </a:r>
          </a:p>
        </p:txBody>
      </p:sp>
      <p:sp>
        <p:nvSpPr>
          <p:cNvPr id="48" name="Text Box 2">
            <a:extLst>
              <a:ext uri="{FF2B5EF4-FFF2-40B4-BE49-F238E27FC236}">
                <a16:creationId xmlns:a16="http://schemas.microsoft.com/office/drawing/2014/main" id="{EED10319-4CB9-4EF6-AAF4-82453FB8C6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9519" y="2138910"/>
            <a:ext cx="55626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0" hangingPunct="0"/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itchFamily="18" charset="2"/>
              </a:rPr>
              <a:t>当直线与平面垂直时</a:t>
            </a:r>
            <a:r>
              <a:rPr kumimoji="1"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itchFamily="18" charset="2"/>
              </a:rPr>
              <a:t>,</a:t>
            </a: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itchFamily="18" charset="2"/>
              </a:rPr>
              <a:t>规定其夹角</a:t>
            </a:r>
            <a:endParaRPr kumimoji="1"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Text Box 3">
            <a:extLst>
              <a:ext uri="{FF2B5EF4-FFF2-40B4-BE49-F238E27FC236}">
                <a16:creationId xmlns:a16="http://schemas.microsoft.com/office/drawing/2014/main" id="{F1BD5FF9-8FA3-44DD-AB85-DD561A5D09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4719" y="1591222"/>
            <a:ext cx="66294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/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线所夹</a:t>
            </a:r>
            <a:r>
              <a:rPr kumimoji="1" lang="zh-CN" altLang="en-US" sz="24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锐角</a:t>
            </a:r>
            <a:r>
              <a:rPr kumimoji="1" lang="zh-CN" altLang="en-US" sz="2400" b="1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itchFamily="18" charset="2"/>
              </a:rPr>
              <a:t> </a:t>
            </a: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itchFamily="18" charset="2"/>
              </a:rPr>
              <a:t>称为直线与平面间的夹角</a:t>
            </a:r>
            <a:r>
              <a:rPr kumimoji="1"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itchFamily="18" charset="2"/>
              </a:rPr>
              <a:t>;</a:t>
            </a:r>
          </a:p>
        </p:txBody>
      </p:sp>
      <p:grpSp>
        <p:nvGrpSpPr>
          <p:cNvPr id="50" name="Group 4">
            <a:extLst>
              <a:ext uri="{FF2B5EF4-FFF2-40B4-BE49-F238E27FC236}">
                <a16:creationId xmlns:a16="http://schemas.microsoft.com/office/drawing/2014/main" id="{D2AAB489-966B-4380-A441-3879C0754552}"/>
              </a:ext>
            </a:extLst>
          </p:cNvPr>
          <p:cNvGrpSpPr>
            <a:grpSpLocks/>
          </p:cNvGrpSpPr>
          <p:nvPr/>
        </p:nvGrpSpPr>
        <p:grpSpPr bwMode="auto">
          <a:xfrm>
            <a:off x="6430719" y="1865860"/>
            <a:ext cx="2590800" cy="2697163"/>
            <a:chOff x="4032" y="1565"/>
            <a:chExt cx="1632" cy="1699"/>
          </a:xfrm>
        </p:grpSpPr>
        <p:graphicFrame>
          <p:nvGraphicFramePr>
            <p:cNvPr id="52" name="Object 5">
              <a:extLst>
                <a:ext uri="{FF2B5EF4-FFF2-40B4-BE49-F238E27FC236}">
                  <a16:creationId xmlns:a16="http://schemas.microsoft.com/office/drawing/2014/main" id="{1C05116D-293C-40FA-A38A-3220361D39FF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984038054"/>
                </p:ext>
              </p:extLst>
            </p:nvPr>
          </p:nvGraphicFramePr>
          <p:xfrm>
            <a:off x="5115" y="1565"/>
            <a:ext cx="168" cy="2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6058" name="Equation" r:id="rId4" imgW="266400" imgH="380880" progId="Equation.DSMT4">
                    <p:embed/>
                  </p:oleObj>
                </mc:Choice>
                <mc:Fallback>
                  <p:oleObj name="Equation" r:id="rId4" imgW="266400" imgH="380880" progId="Equation.DSMT4">
                    <p:embed/>
                    <p:pic>
                      <p:nvPicPr>
                        <p:cNvPr id="50" name="Object 5">
                          <a:extLst>
                            <a:ext uri="{FF2B5EF4-FFF2-40B4-BE49-F238E27FC236}">
                              <a16:creationId xmlns:a16="http://schemas.microsoft.com/office/drawing/2014/main" id="{D944E292-386A-4962-AEBF-2F0455EBFD31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115" y="1565"/>
                          <a:ext cx="168" cy="24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62" name="Group 6">
              <a:extLst>
                <a:ext uri="{FF2B5EF4-FFF2-40B4-BE49-F238E27FC236}">
                  <a16:creationId xmlns:a16="http://schemas.microsoft.com/office/drawing/2014/main" id="{730A39E7-C4E1-4915-BFCA-D28E610B6E1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32" y="1824"/>
              <a:ext cx="1632" cy="1440"/>
              <a:chOff x="4032" y="1824"/>
              <a:chExt cx="1632" cy="1440"/>
            </a:xfrm>
          </p:grpSpPr>
          <p:sp>
            <p:nvSpPr>
              <p:cNvPr id="63" name="Line 7">
                <a:extLst>
                  <a:ext uri="{FF2B5EF4-FFF2-40B4-BE49-F238E27FC236}">
                    <a16:creationId xmlns:a16="http://schemas.microsoft.com/office/drawing/2014/main" id="{ED6987A0-3625-410C-A1AF-7313F470E7B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080" y="2544"/>
                <a:ext cx="576" cy="720"/>
              </a:xfrm>
              <a:prstGeom prst="line">
                <a:avLst/>
              </a:prstGeom>
              <a:noFill/>
              <a:ln w="28575">
                <a:solidFill>
                  <a:srgbClr val="66FF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4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4" name="AutoShape 8">
                <a:extLst>
                  <a:ext uri="{FF2B5EF4-FFF2-40B4-BE49-F238E27FC236}">
                    <a16:creationId xmlns:a16="http://schemas.microsoft.com/office/drawing/2014/main" id="{05F6CF6A-5C16-4768-8AA7-7A627C0DA1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32" y="2304"/>
                <a:ext cx="1632" cy="624"/>
              </a:xfrm>
              <a:prstGeom prst="parallelogram">
                <a:avLst>
                  <a:gd name="adj" fmla="val 65385"/>
                </a:avLst>
              </a:prstGeom>
              <a:solidFill>
                <a:srgbClr val="0033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 sz="24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5" name="Line 9">
                <a:extLst>
                  <a:ext uri="{FF2B5EF4-FFF2-40B4-BE49-F238E27FC236}">
                    <a16:creationId xmlns:a16="http://schemas.microsoft.com/office/drawing/2014/main" id="{8CABBB03-8100-401E-9292-77D48E01F9E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656" y="1824"/>
                <a:ext cx="576" cy="720"/>
              </a:xfrm>
              <a:prstGeom prst="line">
                <a:avLst/>
              </a:prstGeom>
              <a:noFill/>
              <a:ln w="28575">
                <a:solidFill>
                  <a:srgbClr val="66FF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4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6" name="Text Box 10">
                <a:extLst>
                  <a:ext uri="{FF2B5EF4-FFF2-40B4-BE49-F238E27FC236}">
                    <a16:creationId xmlns:a16="http://schemas.microsoft.com/office/drawing/2014/main" id="{5AD923A4-34CD-4328-AD1A-41A65F4710A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944" y="2639"/>
                <a:ext cx="528" cy="29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kumimoji="1" lang="en-US" altLang="zh-CN" sz="2400" b="1">
                    <a:latin typeface="Times New Roman" panose="02020603050405020304" pitchFamily="18" charset="0"/>
                    <a:cs typeface="Times New Roman" panose="02020603050405020304" pitchFamily="18" charset="0"/>
                    <a:sym typeface="Symbol" pitchFamily="18" charset="2"/>
                  </a:rPr>
                  <a:t></a:t>
                </a:r>
              </a:p>
            </p:txBody>
          </p:sp>
        </p:grpSp>
      </p:grpSp>
      <p:sp>
        <p:nvSpPr>
          <p:cNvPr id="72" name="Text Box 12">
            <a:extLst>
              <a:ext uri="{FF2B5EF4-FFF2-40B4-BE49-F238E27FC236}">
                <a16:creationId xmlns:a16="http://schemas.microsoft.com/office/drawing/2014/main" id="{30D4D5CF-4B1D-4454-AB93-18858BF45D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5719" y="995910"/>
            <a:ext cx="44958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0" hangingPunct="0"/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当直线与平面不垂直时</a:t>
            </a:r>
            <a:r>
              <a:rPr kumimoji="1"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</p:txBody>
      </p:sp>
      <p:sp>
        <p:nvSpPr>
          <p:cNvPr id="73" name="Text Box 13">
            <a:extLst>
              <a:ext uri="{FF2B5EF4-FFF2-40B4-BE49-F238E27FC236}">
                <a16:creationId xmlns:a16="http://schemas.microsoft.com/office/drawing/2014/main" id="{58133736-9B2C-46D1-BF57-6F6CC54B89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1269" y="2734222"/>
            <a:ext cx="40830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设直线 </a:t>
            </a:r>
            <a:r>
              <a:rPr kumimoji="1"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kumimoji="1" lang="en-US" altLang="zh-CN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的方向向量为   </a:t>
            </a:r>
          </a:p>
        </p:txBody>
      </p:sp>
      <p:sp>
        <p:nvSpPr>
          <p:cNvPr id="74" name="Text Box 14">
            <a:extLst>
              <a:ext uri="{FF2B5EF4-FFF2-40B4-BE49-F238E27FC236}">
                <a16:creationId xmlns:a16="http://schemas.microsoft.com/office/drawing/2014/main" id="{50EF613A-E573-409E-BCAB-D11B4720AC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2269" y="3366047"/>
            <a:ext cx="33972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平面 </a:t>
            </a:r>
            <a:r>
              <a:rPr kumimoji="1"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  <a:sym typeface="Symbol" pitchFamily="18" charset="2"/>
              </a:rPr>
              <a:t> </a:t>
            </a:r>
            <a:r>
              <a:rPr kumimoji="1"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的法向量为</a:t>
            </a:r>
          </a:p>
        </p:txBody>
      </p:sp>
      <p:sp>
        <p:nvSpPr>
          <p:cNvPr id="75" name="Text Box 15">
            <a:extLst>
              <a:ext uri="{FF2B5EF4-FFF2-40B4-BE49-F238E27FC236}">
                <a16:creationId xmlns:a16="http://schemas.microsoft.com/office/drawing/2014/main" id="{6C9BFC64-2130-4A99-A0D0-F1295A05DF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4719" y="3967710"/>
            <a:ext cx="44958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则直线与平面夹角</a:t>
            </a:r>
            <a:r>
              <a:rPr kumimoji="1" lang="zh-CN" altLang="en-US" sz="2400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zh-CN" altLang="en-US" sz="2400" b="1" i="1">
                <a:latin typeface="Times New Roman" panose="02020603050405020304" pitchFamily="18" charset="0"/>
                <a:cs typeface="Times New Roman" panose="02020603050405020304" pitchFamily="18" charset="0"/>
                <a:sym typeface="Symbol" pitchFamily="18" charset="2"/>
              </a:rPr>
              <a:t> </a:t>
            </a:r>
            <a:r>
              <a:rPr kumimoji="1"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  <a:sym typeface="Symbol" pitchFamily="18" charset="2"/>
              </a:rPr>
              <a:t>满足</a:t>
            </a:r>
          </a:p>
        </p:txBody>
      </p:sp>
      <p:graphicFrame>
        <p:nvGraphicFramePr>
          <p:cNvPr id="76" name="Object 16">
            <a:extLst>
              <a:ext uri="{FF2B5EF4-FFF2-40B4-BE49-F238E27FC236}">
                <a16:creationId xmlns:a16="http://schemas.microsoft.com/office/drawing/2014/main" id="{EB097536-C2EF-45CE-B0B9-7721319A8AA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50956733"/>
              </p:ext>
            </p:extLst>
          </p:nvPr>
        </p:nvGraphicFramePr>
        <p:xfrm>
          <a:off x="5116269" y="1936325"/>
          <a:ext cx="419100" cy="82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059" name="Equation" r:id="rId6" imgW="419040" imgH="825480" progId="Equation.DSMT4">
                  <p:embed/>
                </p:oleObj>
              </mc:Choice>
              <mc:Fallback>
                <p:oleObj name="Equation" r:id="rId6" imgW="419040" imgH="825480" progId="Equation.DSMT4">
                  <p:embed/>
                  <p:pic>
                    <p:nvPicPr>
                      <p:cNvPr id="60" name="Object 16">
                        <a:extLst>
                          <a:ext uri="{FF2B5EF4-FFF2-40B4-BE49-F238E27FC236}">
                            <a16:creationId xmlns:a16="http://schemas.microsoft.com/office/drawing/2014/main" id="{A90AE501-8312-4DDA-AD7E-21ADD0A7B86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grayscl/>
                        <a:biLevel thresh="50000"/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16269" y="1936325"/>
                        <a:ext cx="419100" cy="825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7" name="Line 17">
            <a:extLst>
              <a:ext uri="{FF2B5EF4-FFF2-40B4-BE49-F238E27FC236}">
                <a16:creationId xmlns:a16="http://schemas.microsoft.com/office/drawing/2014/main" id="{F0854E13-7794-4AC0-90E3-E182F5C5BC2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887919" y="3115222"/>
            <a:ext cx="13716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8" name="Arc 18">
            <a:extLst>
              <a:ext uri="{FF2B5EF4-FFF2-40B4-BE49-F238E27FC236}">
                <a16:creationId xmlns:a16="http://schemas.microsoft.com/office/drawing/2014/main" id="{D4ADF822-550B-4DAF-AE59-E5F899DCEE06}"/>
              </a:ext>
            </a:extLst>
          </p:cNvPr>
          <p:cNvSpPr>
            <a:spLocks/>
          </p:cNvSpPr>
          <p:nvPr/>
        </p:nvSpPr>
        <p:spPr bwMode="auto">
          <a:xfrm rot="3385627">
            <a:off x="7452275" y="3109666"/>
            <a:ext cx="192088" cy="457200"/>
          </a:xfrm>
          <a:custGeom>
            <a:avLst/>
            <a:gdLst>
              <a:gd name="G0" fmla="+- 2146 0 0"/>
              <a:gd name="G1" fmla="+- 21600 0 0"/>
              <a:gd name="G2" fmla="+- 21600 0 0"/>
              <a:gd name="T0" fmla="*/ 0 w 15466"/>
              <a:gd name="T1" fmla="*/ 107 h 21600"/>
              <a:gd name="T2" fmla="*/ 15466 w 15466"/>
              <a:gd name="T3" fmla="*/ 4596 h 21600"/>
              <a:gd name="T4" fmla="*/ 2146 w 15466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5466" h="21600" fill="none" extrusionOk="0">
                <a:moveTo>
                  <a:pt x="-1" y="106"/>
                </a:moveTo>
                <a:cubicBezTo>
                  <a:pt x="713" y="35"/>
                  <a:pt x="1429" y="-1"/>
                  <a:pt x="2146" y="0"/>
                </a:cubicBezTo>
                <a:cubicBezTo>
                  <a:pt x="6974" y="0"/>
                  <a:pt x="11664" y="1618"/>
                  <a:pt x="15466" y="4595"/>
                </a:cubicBezTo>
              </a:path>
              <a:path w="15466" h="21600" stroke="0" extrusionOk="0">
                <a:moveTo>
                  <a:pt x="-1" y="106"/>
                </a:moveTo>
                <a:cubicBezTo>
                  <a:pt x="713" y="35"/>
                  <a:pt x="1429" y="-1"/>
                  <a:pt x="2146" y="0"/>
                </a:cubicBezTo>
                <a:cubicBezTo>
                  <a:pt x="6974" y="0"/>
                  <a:pt x="11664" y="1618"/>
                  <a:pt x="15466" y="4595"/>
                </a:cubicBezTo>
                <a:lnTo>
                  <a:pt x="2146" y="21600"/>
                </a:lnTo>
                <a:close/>
              </a:path>
            </a:pathLst>
          </a:custGeom>
          <a:noFill/>
          <a:ln w="28575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9" name="Line 19">
            <a:extLst>
              <a:ext uri="{FF2B5EF4-FFF2-40B4-BE49-F238E27FC236}">
                <a16:creationId xmlns:a16="http://schemas.microsoft.com/office/drawing/2014/main" id="{1D01F52A-38D9-4C27-B801-64B18986C57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421319" y="2581822"/>
            <a:ext cx="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0" name="Line 20">
            <a:extLst>
              <a:ext uri="{FF2B5EF4-FFF2-40B4-BE49-F238E27FC236}">
                <a16:creationId xmlns:a16="http://schemas.microsoft.com/office/drawing/2014/main" id="{60444C07-EFFD-4D98-9A87-E4F6C740041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421319" y="2734222"/>
            <a:ext cx="533400" cy="685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81" name="Object 21">
            <a:extLst>
              <a:ext uri="{FF2B5EF4-FFF2-40B4-BE49-F238E27FC236}">
                <a16:creationId xmlns:a16="http://schemas.microsoft.com/office/drawing/2014/main" id="{8BC92A0C-643E-4ECB-8C0D-7AC7FE90948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6507892"/>
              </p:ext>
            </p:extLst>
          </p:nvPr>
        </p:nvGraphicFramePr>
        <p:xfrm>
          <a:off x="7726119" y="3029497"/>
          <a:ext cx="261938" cy="314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060" name="Equation" r:id="rId8" imgW="266400" imgH="317160" progId="Equation.3">
                  <p:embed/>
                </p:oleObj>
              </mc:Choice>
              <mc:Fallback>
                <p:oleObj name="Equation" r:id="rId8" imgW="266400" imgH="317160" progId="Equation.3">
                  <p:embed/>
                  <p:pic>
                    <p:nvPicPr>
                      <p:cNvPr id="65" name="Object 21">
                        <a:extLst>
                          <a:ext uri="{FF2B5EF4-FFF2-40B4-BE49-F238E27FC236}">
                            <a16:creationId xmlns:a16="http://schemas.microsoft.com/office/drawing/2014/main" id="{9EAECA08-C369-4C53-91AE-FD63853C675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26119" y="3029497"/>
                        <a:ext cx="261938" cy="314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2" name="Object 22">
            <a:extLst>
              <a:ext uri="{FF2B5EF4-FFF2-40B4-BE49-F238E27FC236}">
                <a16:creationId xmlns:a16="http://schemas.microsoft.com/office/drawing/2014/main" id="{785CDE07-6DAB-4D3D-ADC7-4B0457F56F9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63216278"/>
              </p:ext>
            </p:extLst>
          </p:nvPr>
        </p:nvGraphicFramePr>
        <p:xfrm>
          <a:off x="3103319" y="5110710"/>
          <a:ext cx="4494213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061" name="Equation" r:id="rId10" imgW="4495680" imgH="1066680" progId="Equation.DSMT4">
                  <p:embed/>
                </p:oleObj>
              </mc:Choice>
              <mc:Fallback>
                <p:oleObj name="Equation" r:id="rId10" imgW="4495680" imgH="1066680" progId="Equation.DSMT4">
                  <p:embed/>
                  <p:pic>
                    <p:nvPicPr>
                      <p:cNvPr id="66" name="Object 22">
                        <a:extLst>
                          <a:ext uri="{FF2B5EF4-FFF2-40B4-BE49-F238E27FC236}">
                            <a16:creationId xmlns:a16="http://schemas.microsoft.com/office/drawing/2014/main" id="{4B85A1BF-D887-45B4-BAAD-35FECEAF5EC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03319" y="5110710"/>
                        <a:ext cx="4494213" cy="1066800"/>
                      </a:xfrm>
                      <a:prstGeom prst="rect">
                        <a:avLst/>
                      </a:prstGeom>
                      <a:solidFill>
                        <a:srgbClr val="FFC000"/>
                      </a:solidFill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3" name="Text Box 23">
            <a:extLst>
              <a:ext uri="{FF2B5EF4-FFF2-40B4-BE49-F238E27FC236}">
                <a16:creationId xmlns:a16="http://schemas.microsoft.com/office/drawing/2014/main" id="{1533B499-A56D-4038-82CF-1A2DD873A8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49130" y="1005436"/>
            <a:ext cx="44958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0" hangingPunct="0"/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直线和它在平面上的投影直</a:t>
            </a:r>
          </a:p>
        </p:txBody>
      </p:sp>
      <p:graphicFrame>
        <p:nvGraphicFramePr>
          <p:cNvPr id="84" name="Object 25">
            <a:extLst>
              <a:ext uri="{FF2B5EF4-FFF2-40B4-BE49-F238E27FC236}">
                <a16:creationId xmlns:a16="http://schemas.microsoft.com/office/drawing/2014/main" id="{0E1E250F-0554-4E91-809F-E8B20D36F3A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82823709"/>
              </p:ext>
            </p:extLst>
          </p:nvPr>
        </p:nvGraphicFramePr>
        <p:xfrm>
          <a:off x="3909769" y="2732486"/>
          <a:ext cx="1765300" cy="49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062" name="Equation" r:id="rId12" imgW="1765080" imgH="495000" progId="Equation.DSMT4">
                  <p:embed/>
                </p:oleObj>
              </mc:Choice>
              <mc:Fallback>
                <p:oleObj name="Equation" r:id="rId12" imgW="1765080" imgH="495000" progId="Equation.DSMT4">
                  <p:embed/>
                  <p:pic>
                    <p:nvPicPr>
                      <p:cNvPr id="69" name="Object 25">
                        <a:extLst>
                          <a:ext uri="{FF2B5EF4-FFF2-40B4-BE49-F238E27FC236}">
                            <a16:creationId xmlns:a16="http://schemas.microsoft.com/office/drawing/2014/main" id="{F479C455-ED0F-44D0-BBC3-B0E9FD9AAA6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09769" y="2732486"/>
                        <a:ext cx="1765300" cy="495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5" name="Object 28">
            <a:extLst>
              <a:ext uri="{FF2B5EF4-FFF2-40B4-BE49-F238E27FC236}">
                <a16:creationId xmlns:a16="http://schemas.microsoft.com/office/drawing/2014/main" id="{95C52B04-9970-4940-BFA1-F827E91B876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8334553"/>
              </p:ext>
            </p:extLst>
          </p:nvPr>
        </p:nvGraphicFramePr>
        <p:xfrm>
          <a:off x="3764078" y="3332412"/>
          <a:ext cx="1866900" cy="49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063" name="Equation" r:id="rId14" imgW="1866600" imgH="495000" progId="Equation.DSMT4">
                  <p:embed/>
                </p:oleObj>
              </mc:Choice>
              <mc:Fallback>
                <p:oleObj name="Equation" r:id="rId14" imgW="1866600" imgH="495000" progId="Equation.DSMT4">
                  <p:embed/>
                  <p:pic>
                    <p:nvPicPr>
                      <p:cNvPr id="72" name="Object 28">
                        <a:extLst>
                          <a:ext uri="{FF2B5EF4-FFF2-40B4-BE49-F238E27FC236}">
                            <a16:creationId xmlns:a16="http://schemas.microsoft.com/office/drawing/2014/main" id="{3AED314F-0A2A-4E07-A0B6-4EF498321B0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64078" y="3332412"/>
                        <a:ext cx="1866900" cy="495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09" name="Group 30">
            <a:extLst>
              <a:ext uri="{FF2B5EF4-FFF2-40B4-BE49-F238E27FC236}">
                <a16:creationId xmlns:a16="http://schemas.microsoft.com/office/drawing/2014/main" id="{C975F2D0-8A8A-43F3-B732-5D4FBA98C586}"/>
              </a:ext>
            </a:extLst>
          </p:cNvPr>
          <p:cNvGrpSpPr>
            <a:grpSpLocks/>
          </p:cNvGrpSpPr>
          <p:nvPr/>
        </p:nvGrpSpPr>
        <p:grpSpPr bwMode="auto">
          <a:xfrm>
            <a:off x="907807" y="4469061"/>
            <a:ext cx="2513012" cy="508000"/>
            <a:chOff x="505" y="2928"/>
            <a:chExt cx="1583" cy="320"/>
          </a:xfrm>
        </p:grpSpPr>
        <p:graphicFrame>
          <p:nvGraphicFramePr>
            <p:cNvPr id="111" name="Object 32">
              <a:extLst>
                <a:ext uri="{FF2B5EF4-FFF2-40B4-BE49-F238E27FC236}">
                  <a16:creationId xmlns:a16="http://schemas.microsoft.com/office/drawing/2014/main" id="{EE74052C-276C-431D-A107-1D53378FC9EF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471976043"/>
                </p:ext>
              </p:extLst>
            </p:nvPr>
          </p:nvGraphicFramePr>
          <p:xfrm>
            <a:off x="505" y="2928"/>
            <a:ext cx="1583" cy="32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6064" name="Equation" r:id="rId16" imgW="2514600" imgH="507960" progId="Equation.DSMT4">
                    <p:embed/>
                  </p:oleObj>
                </mc:Choice>
                <mc:Fallback>
                  <p:oleObj name="Equation" r:id="rId16" imgW="2514600" imgH="507960" progId="Equation.DSMT4">
                    <p:embed/>
                    <p:pic>
                      <p:nvPicPr>
                        <p:cNvPr id="76" name="Object 32">
                          <a:extLst>
                            <a:ext uri="{FF2B5EF4-FFF2-40B4-BE49-F238E27FC236}">
                              <a16:creationId xmlns:a16="http://schemas.microsoft.com/office/drawing/2014/main" id="{3AA1C94A-219E-4B91-B54E-E2CC84F0DE4E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05" y="2928"/>
                          <a:ext cx="1583" cy="32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2" name="Line 33">
              <a:extLst>
                <a:ext uri="{FF2B5EF4-FFF2-40B4-BE49-F238E27FC236}">
                  <a16:creationId xmlns:a16="http://schemas.microsoft.com/office/drawing/2014/main" id="{38619275-13A3-4AD8-969D-9F0D3175449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87" y="2990"/>
              <a:ext cx="15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3" name="Line 34">
              <a:extLst>
                <a:ext uri="{FF2B5EF4-FFF2-40B4-BE49-F238E27FC236}">
                  <a16:creationId xmlns:a16="http://schemas.microsoft.com/office/drawing/2014/main" id="{B38D9585-9DA9-415C-AF64-D6D2939B30A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35" y="3005"/>
              <a:ext cx="15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aphicFrame>
        <p:nvGraphicFramePr>
          <p:cNvPr id="114" name="Object 36">
            <a:extLst>
              <a:ext uri="{FF2B5EF4-FFF2-40B4-BE49-F238E27FC236}">
                <a16:creationId xmlns:a16="http://schemas.microsoft.com/office/drawing/2014/main" id="{76186DD6-95AB-44CD-AA64-2378D5F0867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65107880"/>
              </p:ext>
            </p:extLst>
          </p:nvPr>
        </p:nvGraphicFramePr>
        <p:xfrm>
          <a:off x="1452319" y="4997998"/>
          <a:ext cx="1358900" cy="127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065" name="Equation" r:id="rId18" imgW="1358640" imgH="1269720" progId="Equation.DSMT4">
                  <p:embed/>
                </p:oleObj>
              </mc:Choice>
              <mc:Fallback>
                <p:oleObj name="Equation" r:id="rId18" imgW="1358640" imgH="1269720" progId="Equation.DSMT4">
                  <p:embed/>
                  <p:pic>
                    <p:nvPicPr>
                      <p:cNvPr id="80" name="Object 36">
                        <a:extLst>
                          <a:ext uri="{FF2B5EF4-FFF2-40B4-BE49-F238E27FC236}">
                            <a16:creationId xmlns:a16="http://schemas.microsoft.com/office/drawing/2014/main" id="{FA85711D-A5E7-4195-B5B4-913067A21AC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52319" y="4997998"/>
                        <a:ext cx="1358900" cy="1270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15" name="Group 41">
            <a:extLst>
              <a:ext uri="{FF2B5EF4-FFF2-40B4-BE49-F238E27FC236}">
                <a16:creationId xmlns:a16="http://schemas.microsoft.com/office/drawing/2014/main" id="{ABC2E644-9727-488A-9FBD-35A061C63971}"/>
              </a:ext>
            </a:extLst>
          </p:cNvPr>
          <p:cNvGrpSpPr>
            <a:grpSpLocks/>
          </p:cNvGrpSpPr>
          <p:nvPr/>
        </p:nvGrpSpPr>
        <p:grpSpPr bwMode="auto">
          <a:xfrm>
            <a:off x="7719769" y="2429422"/>
            <a:ext cx="258763" cy="336550"/>
            <a:chOff x="4796" y="1536"/>
            <a:chExt cx="163" cy="212"/>
          </a:xfrm>
        </p:grpSpPr>
        <p:graphicFrame>
          <p:nvGraphicFramePr>
            <p:cNvPr id="116" name="Object 42">
              <a:extLst>
                <a:ext uri="{FF2B5EF4-FFF2-40B4-BE49-F238E27FC236}">
                  <a16:creationId xmlns:a16="http://schemas.microsoft.com/office/drawing/2014/main" id="{FCC63E16-5AA0-468C-B538-8294EBB6D927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961185669"/>
                </p:ext>
              </p:extLst>
            </p:nvPr>
          </p:nvGraphicFramePr>
          <p:xfrm>
            <a:off x="4796" y="1557"/>
            <a:ext cx="128" cy="19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6066" name="Equation" r:id="rId20" imgW="203040" imgH="304560" progId="Equation.DSMT4">
                    <p:embed/>
                  </p:oleObj>
                </mc:Choice>
                <mc:Fallback>
                  <p:oleObj name="Equation" r:id="rId20" imgW="203040" imgH="304560" progId="Equation.DSMT4">
                    <p:embed/>
                    <p:pic>
                      <p:nvPicPr>
                        <p:cNvPr id="86" name="Object 42">
                          <a:extLst>
                            <a:ext uri="{FF2B5EF4-FFF2-40B4-BE49-F238E27FC236}">
                              <a16:creationId xmlns:a16="http://schemas.microsoft.com/office/drawing/2014/main" id="{0BD42127-B69B-44E9-8221-9B30FB5FDB8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1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96" y="1557"/>
                          <a:ext cx="128" cy="19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7" name="Line 43">
              <a:extLst>
                <a:ext uri="{FF2B5EF4-FFF2-40B4-BE49-F238E27FC236}">
                  <a16:creationId xmlns:a16="http://schemas.microsoft.com/office/drawing/2014/main" id="{F9F05DEA-A75B-4039-A7E0-DC833B305B1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00" y="1536"/>
              <a:ext cx="15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18" name="Group 44">
            <a:extLst>
              <a:ext uri="{FF2B5EF4-FFF2-40B4-BE49-F238E27FC236}">
                <a16:creationId xmlns:a16="http://schemas.microsoft.com/office/drawing/2014/main" id="{9CC8CE5A-FA22-4E64-BDBA-4223FD9EFEBA}"/>
              </a:ext>
            </a:extLst>
          </p:cNvPr>
          <p:cNvGrpSpPr>
            <a:grpSpLocks/>
          </p:cNvGrpSpPr>
          <p:nvPr/>
        </p:nvGrpSpPr>
        <p:grpSpPr bwMode="auto">
          <a:xfrm>
            <a:off x="7345119" y="2277022"/>
            <a:ext cx="252413" cy="336550"/>
            <a:chOff x="4560" y="1440"/>
            <a:chExt cx="159" cy="212"/>
          </a:xfrm>
        </p:grpSpPr>
        <p:graphicFrame>
          <p:nvGraphicFramePr>
            <p:cNvPr id="119" name="Object 45">
              <a:extLst>
                <a:ext uri="{FF2B5EF4-FFF2-40B4-BE49-F238E27FC236}">
                  <a16:creationId xmlns:a16="http://schemas.microsoft.com/office/drawing/2014/main" id="{B3F7027B-E53C-4151-B1CB-AEDC21394597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279415024"/>
                </p:ext>
              </p:extLst>
            </p:nvPr>
          </p:nvGraphicFramePr>
          <p:xfrm>
            <a:off x="4561" y="1460"/>
            <a:ext cx="143" cy="1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6067" name="Equation" r:id="rId22" imgW="228600" imgH="304560" progId="Equation.DSMT4">
                    <p:embed/>
                  </p:oleObj>
                </mc:Choice>
                <mc:Fallback>
                  <p:oleObj name="Equation" r:id="rId22" imgW="228600" imgH="304560" progId="Equation.DSMT4">
                    <p:embed/>
                    <p:pic>
                      <p:nvPicPr>
                        <p:cNvPr id="89" name="Object 45">
                          <a:extLst>
                            <a:ext uri="{FF2B5EF4-FFF2-40B4-BE49-F238E27FC236}">
                              <a16:creationId xmlns:a16="http://schemas.microsoft.com/office/drawing/2014/main" id="{59AFA87A-8B0C-44E4-95B2-E3D2D282061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3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61" y="1460"/>
                          <a:ext cx="143" cy="19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20" name="Line 46">
              <a:extLst>
                <a:ext uri="{FF2B5EF4-FFF2-40B4-BE49-F238E27FC236}">
                  <a16:creationId xmlns:a16="http://schemas.microsoft.com/office/drawing/2014/main" id="{4146A26F-E3CC-4CFB-8B62-8AC78C54B4F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60" y="1440"/>
              <a:ext cx="15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21" name="矩形 120">
            <a:extLst>
              <a:ext uri="{FF2B5EF4-FFF2-40B4-BE49-F238E27FC236}">
                <a16:creationId xmlns:a16="http://schemas.microsoft.com/office/drawing/2014/main" id="{C3C01FD6-E13B-4EFB-A395-F28FEC06754A}"/>
              </a:ext>
            </a:extLst>
          </p:cNvPr>
          <p:cNvSpPr/>
          <p:nvPr/>
        </p:nvSpPr>
        <p:spPr>
          <a:xfrm>
            <a:off x="4303324" y="60950"/>
            <a:ext cx="2010113" cy="31314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22" name="矩形 121">
            <a:extLst>
              <a:ext uri="{FF2B5EF4-FFF2-40B4-BE49-F238E27FC236}">
                <a16:creationId xmlns:a16="http://schemas.microsoft.com/office/drawing/2014/main" id="{34EC3BC4-8F2D-43CB-AC12-992EF3524F89}"/>
              </a:ext>
            </a:extLst>
          </p:cNvPr>
          <p:cNvSpPr/>
          <p:nvPr/>
        </p:nvSpPr>
        <p:spPr>
          <a:xfrm>
            <a:off x="4303324" y="81477"/>
            <a:ext cx="1983176" cy="29109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altLang="zh-CN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6.2.1</a:t>
            </a:r>
            <a:r>
              <a:rPr lang="zh-CN" altLang="en-US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平面及其方程</a:t>
            </a:r>
          </a:p>
        </p:txBody>
      </p:sp>
      <p:sp>
        <p:nvSpPr>
          <p:cNvPr id="123" name="矩形 122">
            <a:extLst>
              <a:ext uri="{FF2B5EF4-FFF2-40B4-BE49-F238E27FC236}">
                <a16:creationId xmlns:a16="http://schemas.microsoft.com/office/drawing/2014/main" id="{EE67138B-8CED-4D30-834A-3C8BBFF5DBA6}"/>
              </a:ext>
            </a:extLst>
          </p:cNvPr>
          <p:cNvSpPr/>
          <p:nvPr/>
        </p:nvSpPr>
        <p:spPr>
          <a:xfrm>
            <a:off x="6337737" y="60950"/>
            <a:ext cx="2808899" cy="31314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24" name="矩形 123">
            <a:extLst>
              <a:ext uri="{FF2B5EF4-FFF2-40B4-BE49-F238E27FC236}">
                <a16:creationId xmlns:a16="http://schemas.microsoft.com/office/drawing/2014/main" id="{E711EA6F-2D2F-42D8-A4E5-6109D40C920E}"/>
              </a:ext>
            </a:extLst>
          </p:cNvPr>
          <p:cNvSpPr/>
          <p:nvPr/>
        </p:nvSpPr>
        <p:spPr>
          <a:xfrm>
            <a:off x="6337737" y="81477"/>
            <a:ext cx="2781963" cy="29109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altLang="zh-CN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6.2.2</a:t>
            </a:r>
            <a:r>
              <a:rPr lang="zh-CN" altLang="en-US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空间直线及其方程</a:t>
            </a:r>
          </a:p>
        </p:txBody>
      </p:sp>
    </p:spTree>
    <p:extLst>
      <p:ext uri="{BB962C8B-B14F-4D97-AF65-F5344CB8AC3E}">
        <p14:creationId xmlns:p14="http://schemas.microsoft.com/office/powerpoint/2010/main" val="1144914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513"/>
    </mc:Choice>
    <mc:Fallback xmlns="">
      <p:transition advTm="45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"/>
                            </p:stCondLst>
                            <p:childTnLst>
                              <p:par>
                                <p:cTn id="7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utoUpdateAnimBg="0"/>
      <p:bldP spid="49" grpId="0" autoUpdateAnimBg="0"/>
      <p:bldP spid="72" grpId="0" autoUpdateAnimBg="0"/>
      <p:bldP spid="73" grpId="0" autoUpdateAnimBg="0"/>
      <p:bldP spid="74" grpId="0" autoUpdateAnimBg="0"/>
      <p:bldP spid="75" grpId="0" autoUpdateAnimBg="0"/>
      <p:bldP spid="77" grpId="0" animBg="1"/>
      <p:bldP spid="78" grpId="0" animBg="1"/>
      <p:bldP spid="79" grpId="0" animBg="1"/>
      <p:bldP spid="80" grpId="0" animBg="1"/>
      <p:bldP spid="83" grpId="0" autoUpdateAnimBg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04D3D4B5-7882-47CE-A70C-6685185C2E02}"/>
              </a:ext>
            </a:extLst>
          </p:cNvPr>
          <p:cNvSpPr/>
          <p:nvPr/>
        </p:nvSpPr>
        <p:spPr>
          <a:xfrm>
            <a:off x="1" y="0"/>
            <a:ext cx="9143999" cy="428626"/>
          </a:xfrm>
          <a:prstGeom prst="rect">
            <a:avLst/>
          </a:prstGeom>
          <a:solidFill>
            <a:srgbClr val="2B6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2" name="灯片编号占位符 1">
            <a:extLst>
              <a:ext uri="{FF2B5EF4-FFF2-40B4-BE49-F238E27FC236}">
                <a16:creationId xmlns:a16="http://schemas.microsoft.com/office/drawing/2014/main" id="{D90A2D96-0F27-4527-9E96-4A411FF71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72404" y="6326970"/>
            <a:ext cx="856084" cy="457200"/>
          </a:xfrm>
        </p:spPr>
        <p:txBody>
          <a:bodyPr/>
          <a:lstStyle/>
          <a:p>
            <a:fld id="{F9F5586C-925A-4B27-9272-30BB710014DC}" type="slidenum">
              <a:rPr lang="en-US" altLang="zh-CN" smtClean="0"/>
              <a:t>32</a:t>
            </a:fld>
            <a:endParaRPr lang="en-US" altLang="zh-CN" dirty="0"/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B8828848-81B0-4D64-A876-F8D489099316}"/>
              </a:ext>
            </a:extLst>
          </p:cNvPr>
          <p:cNvSpPr/>
          <p:nvPr/>
        </p:nvSpPr>
        <p:spPr bwMode="auto">
          <a:xfrm>
            <a:off x="8544930" y="6447570"/>
            <a:ext cx="216000" cy="216000"/>
          </a:xfrm>
          <a:prstGeom prst="ellipse">
            <a:avLst/>
          </a:prstGeom>
          <a:solidFill>
            <a:srgbClr val="CC33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071730FF-7223-4557-B4DA-108254DDFD58}"/>
              </a:ext>
            </a:extLst>
          </p:cNvPr>
          <p:cNvSpPr/>
          <p:nvPr/>
        </p:nvSpPr>
        <p:spPr>
          <a:xfrm>
            <a:off x="13537" y="66032"/>
            <a:ext cx="3705592" cy="291093"/>
          </a:xfrm>
          <a:prstGeom prst="rect">
            <a:avLst/>
          </a:prstGeom>
          <a:solidFill>
            <a:srgbClr val="C00000"/>
          </a:solidFill>
          <a:ln w="19050">
            <a:solidFill>
              <a:srgbClr val="FFFF00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/>
          <a:lstStyle/>
          <a:p>
            <a:pPr algn="ctr">
              <a:defRPr/>
            </a:pPr>
            <a:r>
              <a:rPr lang="zh-CN" altLang="en-US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</a:t>
            </a:r>
            <a:r>
              <a:rPr lang="en-US" altLang="zh-CN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两直线的夹角和直线与平面的夹角     </a:t>
            </a:r>
          </a:p>
        </p:txBody>
      </p:sp>
      <p:sp>
        <p:nvSpPr>
          <p:cNvPr id="45" name="TextBox 8">
            <a:extLst>
              <a:ext uri="{FF2B5EF4-FFF2-40B4-BE49-F238E27FC236}">
                <a16:creationId xmlns:a16="http://schemas.microsoft.com/office/drawing/2014/main" id="{BAFAE9BD-76CA-4EEF-9ED2-AB961FEB643A}"/>
              </a:ext>
            </a:extLst>
          </p:cNvPr>
          <p:cNvSpPr txBox="1"/>
          <p:nvPr/>
        </p:nvSpPr>
        <p:spPr>
          <a:xfrm>
            <a:off x="0" y="698750"/>
            <a:ext cx="6947338" cy="523220"/>
          </a:xfrm>
          <a:prstGeom prst="rect">
            <a:avLst/>
          </a:prstGeom>
          <a:solidFill>
            <a:srgbClr val="FFDDDD"/>
          </a:solidFill>
          <a:ln>
            <a:noFill/>
          </a:ln>
          <a:scene3d>
            <a:camera prst="orthographicFront"/>
            <a:lightRig rig="threePt" dir="t"/>
          </a:scene3d>
          <a:sp3d>
            <a:bevelT w="0" h="0" prst="relaxedInset"/>
          </a:sp3d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zh-CN" altLang="en-US" sz="28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特殊情形</a:t>
            </a:r>
            <a:r>
              <a:rPr lang="en-US" altLang="zh-CN" sz="28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:</a:t>
            </a:r>
          </a:p>
        </p:txBody>
      </p:sp>
      <p:graphicFrame>
        <p:nvGraphicFramePr>
          <p:cNvPr id="46" name="Object 3">
            <a:extLst>
              <a:ext uri="{FF2B5EF4-FFF2-40B4-BE49-F238E27FC236}">
                <a16:creationId xmlns:a16="http://schemas.microsoft.com/office/drawing/2014/main" id="{CE476B87-F4CE-4573-8448-6B1ECADF3D4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40139786"/>
              </p:ext>
            </p:extLst>
          </p:nvPr>
        </p:nvGraphicFramePr>
        <p:xfrm>
          <a:off x="682297" y="1757207"/>
          <a:ext cx="1366838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066" name="Equation" r:id="rId4" imgW="1358640" imgH="393480" progId="Equation.DSMT4">
                  <p:embed/>
                </p:oleObj>
              </mc:Choice>
              <mc:Fallback>
                <p:oleObj name="Equation" r:id="rId4" imgW="1358640" imgH="393480" progId="Equation.DSMT4">
                  <p:embed/>
                  <p:pic>
                    <p:nvPicPr>
                      <p:cNvPr id="20" name="Object 3">
                        <a:extLst>
                          <a:ext uri="{FF2B5EF4-FFF2-40B4-BE49-F238E27FC236}">
                            <a16:creationId xmlns:a16="http://schemas.microsoft.com/office/drawing/2014/main" id="{1F388351-79D4-4701-8D6F-3D22DE53517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2297" y="1757207"/>
                        <a:ext cx="1366838" cy="393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" name="Object 4">
            <a:extLst>
              <a:ext uri="{FF2B5EF4-FFF2-40B4-BE49-F238E27FC236}">
                <a16:creationId xmlns:a16="http://schemas.microsoft.com/office/drawing/2014/main" id="{CEFD0D8C-6E32-4A3E-AFB3-566D66ABF80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81182623"/>
              </p:ext>
            </p:extLst>
          </p:nvPr>
        </p:nvGraphicFramePr>
        <p:xfrm>
          <a:off x="663247" y="2616044"/>
          <a:ext cx="13462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067" name="Equation" r:id="rId6" imgW="1346040" imgH="393480" progId="Equation.DSMT4">
                  <p:embed/>
                </p:oleObj>
              </mc:Choice>
              <mc:Fallback>
                <p:oleObj name="Equation" r:id="rId6" imgW="1346040" imgH="393480" progId="Equation.DSMT4">
                  <p:embed/>
                  <p:pic>
                    <p:nvPicPr>
                      <p:cNvPr id="21" name="Object 4">
                        <a:extLst>
                          <a:ext uri="{FF2B5EF4-FFF2-40B4-BE49-F238E27FC236}">
                            <a16:creationId xmlns:a16="http://schemas.microsoft.com/office/drawing/2014/main" id="{D7E66899-2ACB-481D-8327-6B2DD1BA243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3247" y="2616044"/>
                        <a:ext cx="1346200" cy="393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4" name="AutoShape 5">
            <a:extLst>
              <a:ext uri="{FF2B5EF4-FFF2-40B4-BE49-F238E27FC236}">
                <a16:creationId xmlns:a16="http://schemas.microsoft.com/office/drawing/2014/main" id="{7AC06BC3-76EE-4A86-9F28-32B886D124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80897" y="1873094"/>
            <a:ext cx="914400" cy="144463"/>
          </a:xfrm>
          <a:prstGeom prst="leftRightArrow">
            <a:avLst>
              <a:gd name="adj1" fmla="val 50000"/>
              <a:gd name="adj2" fmla="val 126593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5" name="AutoShape 6">
            <a:extLst>
              <a:ext uri="{FF2B5EF4-FFF2-40B4-BE49-F238E27FC236}">
                <a16:creationId xmlns:a16="http://schemas.microsoft.com/office/drawing/2014/main" id="{5AF30953-F82B-4B16-836E-E2EF561714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38297" y="1873094"/>
            <a:ext cx="914400" cy="144463"/>
          </a:xfrm>
          <a:prstGeom prst="leftRightArrow">
            <a:avLst>
              <a:gd name="adj1" fmla="val 50000"/>
              <a:gd name="adj2" fmla="val 126593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6" name="AutoShape 7">
            <a:extLst>
              <a:ext uri="{FF2B5EF4-FFF2-40B4-BE49-F238E27FC236}">
                <a16:creationId xmlns:a16="http://schemas.microsoft.com/office/drawing/2014/main" id="{02E9C6B6-E0DB-49C9-AD70-F96BDBFD87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80897" y="2698594"/>
            <a:ext cx="914400" cy="144463"/>
          </a:xfrm>
          <a:prstGeom prst="leftRightArrow">
            <a:avLst>
              <a:gd name="adj1" fmla="val 50000"/>
              <a:gd name="adj2" fmla="val 126593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7" name="AutoShape 8">
            <a:extLst>
              <a:ext uri="{FF2B5EF4-FFF2-40B4-BE49-F238E27FC236}">
                <a16:creationId xmlns:a16="http://schemas.microsoft.com/office/drawing/2014/main" id="{3C48363C-4F5A-47CE-8BAA-5711E30082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38297" y="2698594"/>
            <a:ext cx="914400" cy="144463"/>
          </a:xfrm>
          <a:prstGeom prst="leftRightArrow">
            <a:avLst>
              <a:gd name="adj1" fmla="val 50000"/>
              <a:gd name="adj2" fmla="val 126593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58" name="Object 9">
            <a:extLst>
              <a:ext uri="{FF2B5EF4-FFF2-40B4-BE49-F238E27FC236}">
                <a16:creationId xmlns:a16="http://schemas.microsoft.com/office/drawing/2014/main" id="{A000D07A-1347-42F2-A838-F555C775949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10241616"/>
              </p:ext>
            </p:extLst>
          </p:nvPr>
        </p:nvGraphicFramePr>
        <p:xfrm>
          <a:off x="5393997" y="2611282"/>
          <a:ext cx="2627313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068" name="Equation" r:id="rId8" imgW="2628720" imgH="393480" progId="Equation.DSMT4">
                  <p:embed/>
                </p:oleObj>
              </mc:Choice>
              <mc:Fallback>
                <p:oleObj name="Equation" r:id="rId8" imgW="2628720" imgH="393480" progId="Equation.DSMT4">
                  <p:embed/>
                  <p:pic>
                    <p:nvPicPr>
                      <p:cNvPr id="26" name="Object 9">
                        <a:extLst>
                          <a:ext uri="{FF2B5EF4-FFF2-40B4-BE49-F238E27FC236}">
                            <a16:creationId xmlns:a16="http://schemas.microsoft.com/office/drawing/2014/main" id="{05ADE87D-B680-487A-8FF1-32E27259B40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3997" y="2611282"/>
                        <a:ext cx="2627313" cy="393700"/>
                      </a:xfrm>
                      <a:prstGeom prst="rect">
                        <a:avLst/>
                      </a:prstGeom>
                      <a:solidFill>
                        <a:srgbClr val="FFC000"/>
                      </a:solidFill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9" name="Object 10">
            <a:extLst>
              <a:ext uri="{FF2B5EF4-FFF2-40B4-BE49-F238E27FC236}">
                <a16:creationId xmlns:a16="http://schemas.microsoft.com/office/drawing/2014/main" id="{BE00B47A-8C0A-42F5-A166-1C55C92BC2F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85299189"/>
              </p:ext>
            </p:extLst>
          </p:nvPr>
        </p:nvGraphicFramePr>
        <p:xfrm>
          <a:off x="5355897" y="1492094"/>
          <a:ext cx="1676400" cy="901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069" name="Equation" r:id="rId10" imgW="1676160" imgH="901440" progId="Equation.DSMT4">
                  <p:embed/>
                </p:oleObj>
              </mc:Choice>
              <mc:Fallback>
                <p:oleObj name="Equation" r:id="rId10" imgW="1676160" imgH="901440" progId="Equation.DSMT4">
                  <p:embed/>
                  <p:pic>
                    <p:nvPicPr>
                      <p:cNvPr id="27" name="Object 10">
                        <a:extLst>
                          <a:ext uri="{FF2B5EF4-FFF2-40B4-BE49-F238E27FC236}">
                            <a16:creationId xmlns:a16="http://schemas.microsoft.com/office/drawing/2014/main" id="{65BDE6B0-6D62-4A90-A3DF-C318F44B4EF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55897" y="1492094"/>
                        <a:ext cx="1676400" cy="901700"/>
                      </a:xfrm>
                      <a:prstGeom prst="rect">
                        <a:avLst/>
                      </a:prstGeom>
                      <a:solidFill>
                        <a:srgbClr val="FFC000"/>
                      </a:solidFill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0" name="Group 11">
            <a:extLst>
              <a:ext uri="{FF2B5EF4-FFF2-40B4-BE49-F238E27FC236}">
                <a16:creationId xmlns:a16="http://schemas.microsoft.com/office/drawing/2014/main" id="{4E3E40ED-40E0-4344-9A4C-690EF2F3224E}"/>
              </a:ext>
            </a:extLst>
          </p:cNvPr>
          <p:cNvGrpSpPr>
            <a:grpSpLocks/>
          </p:cNvGrpSpPr>
          <p:nvPr/>
        </p:nvGrpSpPr>
        <p:grpSpPr bwMode="auto">
          <a:xfrm>
            <a:off x="3300085" y="1719107"/>
            <a:ext cx="733425" cy="393700"/>
            <a:chOff x="2145" y="940"/>
            <a:chExt cx="462" cy="248"/>
          </a:xfrm>
        </p:grpSpPr>
        <p:graphicFrame>
          <p:nvGraphicFramePr>
            <p:cNvPr id="61" name="Object 12">
              <a:extLst>
                <a:ext uri="{FF2B5EF4-FFF2-40B4-BE49-F238E27FC236}">
                  <a16:creationId xmlns:a16="http://schemas.microsoft.com/office/drawing/2014/main" id="{CB70E638-B8DC-487D-9BC1-BC746EC985DC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614029193"/>
                </p:ext>
              </p:extLst>
            </p:nvPr>
          </p:nvGraphicFramePr>
          <p:xfrm>
            <a:off x="2168" y="940"/>
            <a:ext cx="424" cy="2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7070" name="Equation" r:id="rId12" imgW="672840" imgH="393480" progId="Equation.DSMT4">
                    <p:embed/>
                  </p:oleObj>
                </mc:Choice>
                <mc:Fallback>
                  <p:oleObj name="Equation" r:id="rId12" imgW="672840" imgH="393480" progId="Equation.DSMT4">
                    <p:embed/>
                    <p:pic>
                      <p:nvPicPr>
                        <p:cNvPr id="29" name="Object 12">
                          <a:extLst>
                            <a:ext uri="{FF2B5EF4-FFF2-40B4-BE49-F238E27FC236}">
                              <a16:creationId xmlns:a16="http://schemas.microsoft.com/office/drawing/2014/main" id="{932A671D-2F9E-4ABC-99D0-C1CD604028C7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168" y="940"/>
                          <a:ext cx="424" cy="24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7" name="Line 13">
              <a:extLst>
                <a:ext uri="{FF2B5EF4-FFF2-40B4-BE49-F238E27FC236}">
                  <a16:creationId xmlns:a16="http://schemas.microsoft.com/office/drawing/2014/main" id="{DD4B4846-3831-47FC-B538-942CDA42B0F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45" y="960"/>
              <a:ext cx="15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68" name="Line 14">
              <a:extLst>
                <a:ext uri="{FF2B5EF4-FFF2-40B4-BE49-F238E27FC236}">
                  <a16:creationId xmlns:a16="http://schemas.microsoft.com/office/drawing/2014/main" id="{C91753EF-5D53-49A4-955B-EECCB8B46F8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48" y="960"/>
              <a:ext cx="15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</p:grpSp>
      <p:grpSp>
        <p:nvGrpSpPr>
          <p:cNvPr id="69" name="Group 15">
            <a:extLst>
              <a:ext uri="{FF2B5EF4-FFF2-40B4-BE49-F238E27FC236}">
                <a16:creationId xmlns:a16="http://schemas.microsoft.com/office/drawing/2014/main" id="{E97DCA6D-08DB-4E1D-995A-92875299A587}"/>
              </a:ext>
            </a:extLst>
          </p:cNvPr>
          <p:cNvGrpSpPr>
            <a:grpSpLocks/>
          </p:cNvGrpSpPr>
          <p:nvPr/>
        </p:nvGrpSpPr>
        <p:grpSpPr bwMode="auto">
          <a:xfrm>
            <a:off x="3276275" y="2558894"/>
            <a:ext cx="757238" cy="392113"/>
            <a:chOff x="2130" y="1584"/>
            <a:chExt cx="477" cy="247"/>
          </a:xfrm>
        </p:grpSpPr>
        <p:graphicFrame>
          <p:nvGraphicFramePr>
            <p:cNvPr id="70" name="Object 16">
              <a:extLst>
                <a:ext uri="{FF2B5EF4-FFF2-40B4-BE49-F238E27FC236}">
                  <a16:creationId xmlns:a16="http://schemas.microsoft.com/office/drawing/2014/main" id="{E30DA885-E55E-4B61-8BAE-0530B9E232E5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293743795"/>
                </p:ext>
              </p:extLst>
            </p:nvPr>
          </p:nvGraphicFramePr>
          <p:xfrm>
            <a:off x="2137" y="1588"/>
            <a:ext cx="447" cy="24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7071" name="Equation" r:id="rId14" imgW="698400" imgH="380880" progId="Equation.DSMT4">
                    <p:embed/>
                  </p:oleObj>
                </mc:Choice>
                <mc:Fallback>
                  <p:oleObj name="Equation" r:id="rId14" imgW="698400" imgH="380880" progId="Equation.DSMT4">
                    <p:embed/>
                    <p:pic>
                      <p:nvPicPr>
                        <p:cNvPr id="33" name="Object 16">
                          <a:extLst>
                            <a:ext uri="{FF2B5EF4-FFF2-40B4-BE49-F238E27FC236}">
                              <a16:creationId xmlns:a16="http://schemas.microsoft.com/office/drawing/2014/main" id="{720F0836-FD7F-43B9-9339-5E5E3FDDA7C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137" y="1588"/>
                          <a:ext cx="447" cy="24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1" name="Line 17">
              <a:extLst>
                <a:ext uri="{FF2B5EF4-FFF2-40B4-BE49-F238E27FC236}">
                  <a16:creationId xmlns:a16="http://schemas.microsoft.com/office/drawing/2014/main" id="{25E2E773-3AD2-4E8A-B8FC-77511C13DF6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30" y="1584"/>
              <a:ext cx="15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86" name="Line 18">
              <a:extLst>
                <a:ext uri="{FF2B5EF4-FFF2-40B4-BE49-F238E27FC236}">
                  <a16:creationId xmlns:a16="http://schemas.microsoft.com/office/drawing/2014/main" id="{ECEABE82-09D0-4CFD-A445-A0227CE0A2A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48" y="1584"/>
              <a:ext cx="15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</p:grpSp>
      <p:sp>
        <p:nvSpPr>
          <p:cNvPr id="87" name="矩形 86">
            <a:extLst>
              <a:ext uri="{FF2B5EF4-FFF2-40B4-BE49-F238E27FC236}">
                <a16:creationId xmlns:a16="http://schemas.microsoft.com/office/drawing/2014/main" id="{1E0350D2-C1A4-4875-8CF3-1B7A7276CA35}"/>
              </a:ext>
            </a:extLst>
          </p:cNvPr>
          <p:cNvSpPr/>
          <p:nvPr/>
        </p:nvSpPr>
        <p:spPr>
          <a:xfrm>
            <a:off x="4303324" y="60950"/>
            <a:ext cx="2010113" cy="31314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8" name="矩形 87">
            <a:extLst>
              <a:ext uri="{FF2B5EF4-FFF2-40B4-BE49-F238E27FC236}">
                <a16:creationId xmlns:a16="http://schemas.microsoft.com/office/drawing/2014/main" id="{35E3DA6A-FAF6-44AE-926E-AB9D2444F561}"/>
              </a:ext>
            </a:extLst>
          </p:cNvPr>
          <p:cNvSpPr/>
          <p:nvPr/>
        </p:nvSpPr>
        <p:spPr>
          <a:xfrm>
            <a:off x="4303324" y="81477"/>
            <a:ext cx="1983176" cy="29109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altLang="zh-CN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6.2.1</a:t>
            </a:r>
            <a:r>
              <a:rPr lang="zh-CN" altLang="en-US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平面及其方程</a:t>
            </a:r>
          </a:p>
        </p:txBody>
      </p:sp>
      <p:sp>
        <p:nvSpPr>
          <p:cNvPr id="89" name="矩形 88">
            <a:extLst>
              <a:ext uri="{FF2B5EF4-FFF2-40B4-BE49-F238E27FC236}">
                <a16:creationId xmlns:a16="http://schemas.microsoft.com/office/drawing/2014/main" id="{9ABC5D78-03B9-4C9C-9C43-A75B74C7B736}"/>
              </a:ext>
            </a:extLst>
          </p:cNvPr>
          <p:cNvSpPr/>
          <p:nvPr/>
        </p:nvSpPr>
        <p:spPr>
          <a:xfrm>
            <a:off x="6337737" y="60950"/>
            <a:ext cx="2808899" cy="31314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0" name="矩形 89">
            <a:extLst>
              <a:ext uri="{FF2B5EF4-FFF2-40B4-BE49-F238E27FC236}">
                <a16:creationId xmlns:a16="http://schemas.microsoft.com/office/drawing/2014/main" id="{68370351-BDD1-4D5D-80B9-52A90CD72442}"/>
              </a:ext>
            </a:extLst>
          </p:cNvPr>
          <p:cNvSpPr/>
          <p:nvPr/>
        </p:nvSpPr>
        <p:spPr>
          <a:xfrm>
            <a:off x="6337737" y="81477"/>
            <a:ext cx="2781963" cy="29109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altLang="zh-CN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6.2.2</a:t>
            </a:r>
            <a:r>
              <a:rPr lang="zh-CN" altLang="en-US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空间直线及其方程</a:t>
            </a:r>
          </a:p>
        </p:txBody>
      </p:sp>
    </p:spTree>
    <p:extLst>
      <p:ext uri="{BB962C8B-B14F-4D97-AF65-F5344CB8AC3E}">
        <p14:creationId xmlns:p14="http://schemas.microsoft.com/office/powerpoint/2010/main" val="323917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513"/>
    </mc:Choice>
    <mc:Fallback xmlns="">
      <p:transition advTm="45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55" grpId="0" animBg="1"/>
      <p:bldP spid="56" grpId="0" animBg="1"/>
      <p:bldP spid="57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04D3D4B5-7882-47CE-A70C-6685185C2E02}"/>
              </a:ext>
            </a:extLst>
          </p:cNvPr>
          <p:cNvSpPr/>
          <p:nvPr/>
        </p:nvSpPr>
        <p:spPr>
          <a:xfrm>
            <a:off x="1" y="0"/>
            <a:ext cx="9143999" cy="428626"/>
          </a:xfrm>
          <a:prstGeom prst="rect">
            <a:avLst/>
          </a:prstGeom>
          <a:solidFill>
            <a:srgbClr val="2B6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2" name="灯片编号占位符 1">
            <a:extLst>
              <a:ext uri="{FF2B5EF4-FFF2-40B4-BE49-F238E27FC236}">
                <a16:creationId xmlns:a16="http://schemas.microsoft.com/office/drawing/2014/main" id="{D90A2D96-0F27-4527-9E96-4A411FF71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72404" y="6326970"/>
            <a:ext cx="856084" cy="457200"/>
          </a:xfrm>
        </p:spPr>
        <p:txBody>
          <a:bodyPr/>
          <a:lstStyle/>
          <a:p>
            <a:fld id="{F9F5586C-925A-4B27-9272-30BB710014DC}" type="slidenum">
              <a:rPr lang="en-US" altLang="zh-CN" smtClean="0"/>
              <a:t>33</a:t>
            </a:fld>
            <a:endParaRPr lang="en-US" altLang="zh-CN" dirty="0"/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B8828848-81B0-4D64-A876-F8D489099316}"/>
              </a:ext>
            </a:extLst>
          </p:cNvPr>
          <p:cNvSpPr/>
          <p:nvPr/>
        </p:nvSpPr>
        <p:spPr bwMode="auto">
          <a:xfrm>
            <a:off x="8544930" y="6447570"/>
            <a:ext cx="216000" cy="216000"/>
          </a:xfrm>
          <a:prstGeom prst="ellipse">
            <a:avLst/>
          </a:prstGeom>
          <a:solidFill>
            <a:srgbClr val="CC33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071730FF-7223-4557-B4DA-108254DDFD58}"/>
              </a:ext>
            </a:extLst>
          </p:cNvPr>
          <p:cNvSpPr/>
          <p:nvPr/>
        </p:nvSpPr>
        <p:spPr>
          <a:xfrm>
            <a:off x="13537" y="66032"/>
            <a:ext cx="3705592" cy="291093"/>
          </a:xfrm>
          <a:prstGeom prst="rect">
            <a:avLst/>
          </a:prstGeom>
          <a:solidFill>
            <a:srgbClr val="C00000"/>
          </a:solidFill>
          <a:ln w="19050">
            <a:solidFill>
              <a:srgbClr val="FFFF00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/>
          <a:lstStyle/>
          <a:p>
            <a:pPr algn="ctr">
              <a:defRPr/>
            </a:pPr>
            <a:r>
              <a:rPr lang="zh-CN" altLang="en-US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</a:t>
            </a:r>
            <a:r>
              <a:rPr lang="en-US" altLang="zh-CN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两直线的夹角和直线与平面的夹角     </a:t>
            </a:r>
          </a:p>
        </p:txBody>
      </p:sp>
      <p:sp>
        <p:nvSpPr>
          <p:cNvPr id="27" name="矩形: 圆角 26">
            <a:extLst>
              <a:ext uri="{FF2B5EF4-FFF2-40B4-BE49-F238E27FC236}">
                <a16:creationId xmlns:a16="http://schemas.microsoft.com/office/drawing/2014/main" id="{BA9655C5-BBAC-456D-BD32-F74D2BA6C658}"/>
              </a:ext>
            </a:extLst>
          </p:cNvPr>
          <p:cNvSpPr/>
          <p:nvPr/>
        </p:nvSpPr>
        <p:spPr>
          <a:xfrm>
            <a:off x="0" y="477725"/>
            <a:ext cx="9144000" cy="116876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algn="l">
              <a:lnSpc>
                <a:spcPct val="130000"/>
              </a:lnSpc>
            </a:pP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8" name="Text Box 3">
            <a:extLst>
              <a:ext uri="{FF2B5EF4-FFF2-40B4-BE49-F238E27FC236}">
                <a16:creationId xmlns:a16="http://schemas.microsoft.com/office/drawing/2014/main" id="{F7DC5A34-0EB6-490C-AED7-55C9755C09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4045" y="2304772"/>
            <a:ext cx="9906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解</a:t>
            </a:r>
            <a:r>
              <a:rPr lang="en-US" altLang="zh-CN" sz="2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zh-CN" altLang="en-US" sz="2400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9" name="Object 4">
            <a:extLst>
              <a:ext uri="{FF2B5EF4-FFF2-40B4-BE49-F238E27FC236}">
                <a16:creationId xmlns:a16="http://schemas.microsoft.com/office/drawing/2014/main" id="{7DA204CB-292D-4A98-9538-D42A1F0EF4E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87298085"/>
              </p:ext>
            </p:extLst>
          </p:nvPr>
        </p:nvGraphicFramePr>
        <p:xfrm>
          <a:off x="1511484" y="2313197"/>
          <a:ext cx="1841500" cy="481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106" name="Equation" r:id="rId4" imgW="1841400" imgH="482400" progId="Equation.DSMT4">
                  <p:embed/>
                </p:oleObj>
              </mc:Choice>
              <mc:Fallback>
                <p:oleObj name="Equation" r:id="rId4" imgW="1841400" imgH="482400" progId="Equation.DSMT4">
                  <p:embed/>
                  <p:pic>
                    <p:nvPicPr>
                      <p:cNvPr id="18" name="Object 4">
                        <a:extLst>
                          <a:ext uri="{FF2B5EF4-FFF2-40B4-BE49-F238E27FC236}">
                            <a16:creationId xmlns:a16="http://schemas.microsoft.com/office/drawing/2014/main" id="{2513BCD2-1D45-44F9-A86D-F0286D4F6AC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11484" y="2313197"/>
                        <a:ext cx="1841500" cy="481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Object 5">
            <a:extLst>
              <a:ext uri="{FF2B5EF4-FFF2-40B4-BE49-F238E27FC236}">
                <a16:creationId xmlns:a16="http://schemas.microsoft.com/office/drawing/2014/main" id="{E2698E9D-0904-4F8A-8D69-D78071169B2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66695179"/>
              </p:ext>
            </p:extLst>
          </p:nvPr>
        </p:nvGraphicFramePr>
        <p:xfrm>
          <a:off x="3599156" y="2328251"/>
          <a:ext cx="1892300" cy="481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107" name="Equation" r:id="rId6" imgW="1892160" imgH="482400" progId="Equation.DSMT4">
                  <p:embed/>
                </p:oleObj>
              </mc:Choice>
              <mc:Fallback>
                <p:oleObj name="Equation" r:id="rId6" imgW="1892160" imgH="482400" progId="Equation.DSMT4">
                  <p:embed/>
                  <p:pic>
                    <p:nvPicPr>
                      <p:cNvPr id="19" name="Object 5">
                        <a:extLst>
                          <a:ext uri="{FF2B5EF4-FFF2-40B4-BE49-F238E27FC236}">
                            <a16:creationId xmlns:a16="http://schemas.microsoft.com/office/drawing/2014/main" id="{7056FA48-3696-49D9-9A1F-80F3828FDC8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99156" y="2328251"/>
                        <a:ext cx="1892300" cy="481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Object 6">
            <a:extLst>
              <a:ext uri="{FF2B5EF4-FFF2-40B4-BE49-F238E27FC236}">
                <a16:creationId xmlns:a16="http://schemas.microsoft.com/office/drawing/2014/main" id="{F1D0C556-51CA-4F5D-A914-54B664D9F33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09551140"/>
              </p:ext>
            </p:extLst>
          </p:nvPr>
        </p:nvGraphicFramePr>
        <p:xfrm>
          <a:off x="1523889" y="2947276"/>
          <a:ext cx="5437188" cy="1003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108" name="Equation" r:id="rId8" imgW="5435280" imgH="1002960" progId="Equation.DSMT4">
                  <p:embed/>
                </p:oleObj>
              </mc:Choice>
              <mc:Fallback>
                <p:oleObj name="Equation" r:id="rId8" imgW="5435280" imgH="1002960" progId="Equation.DSMT4">
                  <p:embed/>
                  <p:pic>
                    <p:nvPicPr>
                      <p:cNvPr id="20" name="Object 6">
                        <a:extLst>
                          <a:ext uri="{FF2B5EF4-FFF2-40B4-BE49-F238E27FC236}">
                            <a16:creationId xmlns:a16="http://schemas.microsoft.com/office/drawing/2014/main" id="{B45421B0-B07E-4CF5-95C5-247E63DBF10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3889" y="2947276"/>
                        <a:ext cx="5437188" cy="1003300"/>
                      </a:xfrm>
                      <a:prstGeom prst="rect">
                        <a:avLst/>
                      </a:prstGeom>
                      <a:solidFill>
                        <a:srgbClr val="FFC000"/>
                      </a:solidFill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Object 7">
            <a:extLst>
              <a:ext uri="{FF2B5EF4-FFF2-40B4-BE49-F238E27FC236}">
                <a16:creationId xmlns:a16="http://schemas.microsoft.com/office/drawing/2014/main" id="{00FEFFB6-C8F5-4C59-907F-261D16CC592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74245212"/>
              </p:ext>
            </p:extLst>
          </p:nvPr>
        </p:nvGraphicFramePr>
        <p:xfrm>
          <a:off x="2274777" y="4128376"/>
          <a:ext cx="3937000" cy="889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109" name="Equation" r:id="rId10" imgW="3936960" imgH="888840" progId="Equation.DSMT4">
                  <p:embed/>
                </p:oleObj>
              </mc:Choice>
              <mc:Fallback>
                <p:oleObj name="Equation" r:id="rId10" imgW="3936960" imgH="888840" progId="Equation.DSMT4">
                  <p:embed/>
                  <p:pic>
                    <p:nvPicPr>
                      <p:cNvPr id="21" name="Object 7">
                        <a:extLst>
                          <a:ext uri="{FF2B5EF4-FFF2-40B4-BE49-F238E27FC236}">
                            <a16:creationId xmlns:a16="http://schemas.microsoft.com/office/drawing/2014/main" id="{85A5EE78-1604-4155-9EC7-13FB8E9CD99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74777" y="4128376"/>
                        <a:ext cx="3937000" cy="889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Object 8">
            <a:extLst>
              <a:ext uri="{FF2B5EF4-FFF2-40B4-BE49-F238E27FC236}">
                <a16:creationId xmlns:a16="http://schemas.microsoft.com/office/drawing/2014/main" id="{94C40484-45C6-4CE7-9567-EFD0AADCD32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85885615"/>
              </p:ext>
            </p:extLst>
          </p:nvPr>
        </p:nvGraphicFramePr>
        <p:xfrm>
          <a:off x="6491177" y="4128376"/>
          <a:ext cx="1066800" cy="889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110" name="Equation" r:id="rId12" imgW="1066680" imgH="888840" progId="Equation.DSMT4">
                  <p:embed/>
                </p:oleObj>
              </mc:Choice>
              <mc:Fallback>
                <p:oleObj name="Equation" r:id="rId12" imgW="1066680" imgH="888840" progId="Equation.DSMT4">
                  <p:embed/>
                  <p:pic>
                    <p:nvPicPr>
                      <p:cNvPr id="22" name="Object 8">
                        <a:extLst>
                          <a:ext uri="{FF2B5EF4-FFF2-40B4-BE49-F238E27FC236}">
                            <a16:creationId xmlns:a16="http://schemas.microsoft.com/office/drawing/2014/main" id="{0826CF5F-1999-4F38-AB5B-839EE5AFE70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91177" y="4128376"/>
                        <a:ext cx="1066800" cy="889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ct 9">
            <a:extLst>
              <a:ext uri="{FF2B5EF4-FFF2-40B4-BE49-F238E27FC236}">
                <a16:creationId xmlns:a16="http://schemas.microsoft.com/office/drawing/2014/main" id="{506CC7AF-E323-4DB4-BED6-5555EFB46EE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73698822"/>
              </p:ext>
            </p:extLst>
          </p:nvPr>
        </p:nvGraphicFramePr>
        <p:xfrm>
          <a:off x="1106377" y="4984280"/>
          <a:ext cx="2705100" cy="889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111" name="Equation" r:id="rId14" imgW="2705040" imgH="888840" progId="Equation.DSMT4">
                  <p:embed/>
                </p:oleObj>
              </mc:Choice>
              <mc:Fallback>
                <p:oleObj name="Equation" r:id="rId14" imgW="2705040" imgH="888840" progId="Equation.DSMT4">
                  <p:embed/>
                  <p:pic>
                    <p:nvPicPr>
                      <p:cNvPr id="23" name="Object 9">
                        <a:extLst>
                          <a:ext uri="{FF2B5EF4-FFF2-40B4-BE49-F238E27FC236}">
                            <a16:creationId xmlns:a16="http://schemas.microsoft.com/office/drawing/2014/main" id="{FB8825DE-B3FF-4EA9-A57B-A240CD95567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06377" y="4984280"/>
                        <a:ext cx="2705100" cy="889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" name="Text Box 10">
            <a:extLst>
              <a:ext uri="{FF2B5EF4-FFF2-40B4-BE49-F238E27FC236}">
                <a16:creationId xmlns:a16="http://schemas.microsoft.com/office/drawing/2014/main" id="{E468B25A-F9A8-48DF-844A-6A5D106F86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1138" y="5193185"/>
            <a:ext cx="28194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为所求夹角．</a:t>
            </a:r>
          </a:p>
        </p:txBody>
      </p:sp>
      <p:sp>
        <p:nvSpPr>
          <p:cNvPr id="36" name="TextBox 10">
            <a:extLst>
              <a:ext uri="{FF2B5EF4-FFF2-40B4-BE49-F238E27FC236}">
                <a16:creationId xmlns:a16="http://schemas.microsoft.com/office/drawing/2014/main" id="{31BFDF69-EC63-431D-AFC3-C1AA251B13B8}"/>
              </a:ext>
            </a:extLst>
          </p:cNvPr>
          <p:cNvSpPr txBox="1"/>
          <p:nvPr/>
        </p:nvSpPr>
        <p:spPr bwMode="auto">
          <a:xfrm>
            <a:off x="724045" y="565798"/>
            <a:ext cx="726352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rtlCol="0">
            <a:spAutoFit/>
          </a:bodyPr>
          <a:lstStyle/>
          <a:p>
            <a:pPr eaLnBrk="0" hangingPunct="0"/>
            <a:r>
              <a:rPr kumimoji="1" lang="zh-CN" altLang="en-US" sz="2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例</a:t>
            </a:r>
            <a:r>
              <a:rPr kumimoji="1" lang="en-US" altLang="zh-CN" sz="2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9. </a:t>
            </a: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设直线                               ，平面                         ，</a:t>
            </a:r>
          </a:p>
        </p:txBody>
      </p:sp>
      <p:graphicFrame>
        <p:nvGraphicFramePr>
          <p:cNvPr id="37" name="对象 36">
            <a:extLst>
              <a:ext uri="{FF2B5EF4-FFF2-40B4-BE49-F238E27FC236}">
                <a16:creationId xmlns:a16="http://schemas.microsoft.com/office/drawing/2014/main" id="{EA5925D1-590A-45D9-8B7A-AAEBC73A0CE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83294788"/>
              </p:ext>
            </p:extLst>
          </p:nvPr>
        </p:nvGraphicFramePr>
        <p:xfrm>
          <a:off x="2443292" y="493254"/>
          <a:ext cx="2130425" cy="722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112" name="Equation" r:id="rId16" imgW="2133360" imgH="723600" progId="Equation.DSMT4">
                  <p:embed/>
                </p:oleObj>
              </mc:Choice>
              <mc:Fallback>
                <p:oleObj name="Equation" r:id="rId16" imgW="2133360" imgH="723600" progId="Equation.DSMT4">
                  <p:embed/>
                  <p:pic>
                    <p:nvPicPr>
                      <p:cNvPr id="26" name="对象 25">
                        <a:extLst>
                          <a:ext uri="{FF2B5EF4-FFF2-40B4-BE49-F238E27FC236}">
                            <a16:creationId xmlns:a16="http://schemas.microsoft.com/office/drawing/2014/main" id="{917BC752-49C9-486B-896E-2460969A0B2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43292" y="493254"/>
                        <a:ext cx="2130425" cy="7223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对象 37">
            <a:extLst>
              <a:ext uri="{FF2B5EF4-FFF2-40B4-BE49-F238E27FC236}">
                <a16:creationId xmlns:a16="http://schemas.microsoft.com/office/drawing/2014/main" id="{FDF74B2A-F8E9-4DCB-BA87-CDA0C684802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08797335"/>
              </p:ext>
            </p:extLst>
          </p:nvPr>
        </p:nvGraphicFramePr>
        <p:xfrm>
          <a:off x="5614278" y="615875"/>
          <a:ext cx="1946275" cy="396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113" name="Equation" r:id="rId18" imgW="1942920" imgH="393480" progId="Equation.DSMT4">
                  <p:embed/>
                </p:oleObj>
              </mc:Choice>
              <mc:Fallback>
                <p:oleObj name="Equation" r:id="rId18" imgW="1942920" imgH="393480" progId="Equation.DSMT4">
                  <p:embed/>
                  <p:pic>
                    <p:nvPicPr>
                      <p:cNvPr id="27" name="对象 26">
                        <a:extLst>
                          <a:ext uri="{FF2B5EF4-FFF2-40B4-BE49-F238E27FC236}">
                            <a16:creationId xmlns:a16="http://schemas.microsoft.com/office/drawing/2014/main" id="{237D9507-5EF1-429B-9F8D-83807E74C21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14278" y="615875"/>
                        <a:ext cx="1946275" cy="3968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" name="TextBox 15">
            <a:extLst>
              <a:ext uri="{FF2B5EF4-FFF2-40B4-BE49-F238E27FC236}">
                <a16:creationId xmlns:a16="http://schemas.microsoft.com/office/drawing/2014/main" id="{FAA82BBD-C521-4026-A8F3-6BA73D702758}"/>
              </a:ext>
            </a:extLst>
          </p:cNvPr>
          <p:cNvSpPr txBox="1"/>
          <p:nvPr/>
        </p:nvSpPr>
        <p:spPr bwMode="auto">
          <a:xfrm>
            <a:off x="240396" y="1203150"/>
            <a:ext cx="303159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rtlCol="0">
            <a:spAutoFit/>
          </a:bodyPr>
          <a:lstStyle/>
          <a:p>
            <a:pPr eaLnBrk="0" hangingPunct="0"/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求直线与平面的夹角</a:t>
            </a:r>
            <a:r>
              <a:rPr kumimoji="1"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kumimoji="1"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TextBox 97">
            <a:extLst>
              <a:ext uri="{FF2B5EF4-FFF2-40B4-BE49-F238E27FC236}">
                <a16:creationId xmlns:a16="http://schemas.microsoft.com/office/drawing/2014/main" id="{B2E27570-A16F-4279-A32C-0128CCA37AF6}"/>
              </a:ext>
            </a:extLst>
          </p:cNvPr>
          <p:cNvSpPr txBox="1"/>
          <p:nvPr/>
        </p:nvSpPr>
        <p:spPr bwMode="auto">
          <a:xfrm>
            <a:off x="-8539" y="1646488"/>
            <a:ext cx="3749744" cy="461665"/>
          </a:xfrm>
          <a:prstGeom prst="rect">
            <a:avLst/>
          </a:prstGeom>
          <a:solidFill>
            <a:srgbClr val="FFFF00"/>
          </a:solidFill>
          <a:ln w="28575">
            <a:solidFill>
              <a:srgbClr val="FF0000"/>
            </a:solidFill>
          </a:ln>
          <a:extLst/>
        </p:spPr>
        <p:txBody>
          <a:bodyPr wrap="none" rtlCol="0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请先尝试做一下这个题。</a:t>
            </a:r>
            <a:r>
              <a:rPr kumimoji="1"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kumimoji="1"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CA118386-D091-4D89-910D-6F29EF1A8763}"/>
              </a:ext>
            </a:extLst>
          </p:cNvPr>
          <p:cNvSpPr/>
          <p:nvPr/>
        </p:nvSpPr>
        <p:spPr>
          <a:xfrm>
            <a:off x="-18530" y="5904113"/>
            <a:ext cx="9144000" cy="4616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注：</a:t>
            </a:r>
            <a:r>
              <a:rPr kumimoji="1" lang="zh-CN" altLang="en-US" sz="2400" b="1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itchFamily="18" charset="2"/>
              </a:rPr>
              <a:t> </a:t>
            </a:r>
            <a:r>
              <a:rPr lang="zh-CN" altLang="en-US" sz="24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Symbol" pitchFamily="18" charset="2"/>
              </a:rPr>
              <a:t>公式要学会“现推现用”。</a:t>
            </a:r>
            <a:endParaRPr lang="zh-CN" altLang="en-US" sz="2400" b="1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3D889F5C-218E-430F-813D-6D820D7D50BB}"/>
              </a:ext>
            </a:extLst>
          </p:cNvPr>
          <p:cNvSpPr/>
          <p:nvPr/>
        </p:nvSpPr>
        <p:spPr>
          <a:xfrm>
            <a:off x="4303324" y="60950"/>
            <a:ext cx="2010113" cy="31314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03843575-F513-4F98-8250-0BC09A99B0A8}"/>
              </a:ext>
            </a:extLst>
          </p:cNvPr>
          <p:cNvSpPr/>
          <p:nvPr/>
        </p:nvSpPr>
        <p:spPr>
          <a:xfrm>
            <a:off x="4303324" y="81477"/>
            <a:ext cx="1983176" cy="29109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altLang="zh-CN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6.2.1</a:t>
            </a:r>
            <a:r>
              <a:rPr lang="zh-CN" altLang="en-US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平面及其方程</a:t>
            </a: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9A90DEB0-29FB-49C8-ADDC-42FEF490FA1F}"/>
              </a:ext>
            </a:extLst>
          </p:cNvPr>
          <p:cNvSpPr/>
          <p:nvPr/>
        </p:nvSpPr>
        <p:spPr>
          <a:xfrm>
            <a:off x="6337737" y="60950"/>
            <a:ext cx="2808899" cy="31314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BA99B33A-F9D0-4BC0-9F4F-3E847FC811B9}"/>
              </a:ext>
            </a:extLst>
          </p:cNvPr>
          <p:cNvSpPr/>
          <p:nvPr/>
        </p:nvSpPr>
        <p:spPr>
          <a:xfrm>
            <a:off x="6337737" y="81477"/>
            <a:ext cx="2781963" cy="29109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altLang="zh-CN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6.2.2</a:t>
            </a:r>
            <a:r>
              <a:rPr lang="zh-CN" altLang="en-US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空间直线及其方程</a:t>
            </a:r>
          </a:p>
        </p:txBody>
      </p:sp>
    </p:spTree>
    <p:extLst>
      <p:ext uri="{BB962C8B-B14F-4D97-AF65-F5344CB8AC3E}">
        <p14:creationId xmlns:p14="http://schemas.microsoft.com/office/powerpoint/2010/main" val="379697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513"/>
    </mc:Choice>
    <mc:Fallback xmlns="">
      <p:transition advTm="45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utoUpdateAnimBg="0"/>
      <p:bldP spid="35" grpId="0" autoUpdateAnimBg="0"/>
      <p:bldP spid="41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04D3D4B5-7882-47CE-A70C-6685185C2E02}"/>
              </a:ext>
            </a:extLst>
          </p:cNvPr>
          <p:cNvSpPr/>
          <p:nvPr/>
        </p:nvSpPr>
        <p:spPr>
          <a:xfrm>
            <a:off x="1" y="0"/>
            <a:ext cx="9143999" cy="428626"/>
          </a:xfrm>
          <a:prstGeom prst="rect">
            <a:avLst/>
          </a:prstGeom>
          <a:solidFill>
            <a:srgbClr val="2B6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2" name="灯片编号占位符 1">
            <a:extLst>
              <a:ext uri="{FF2B5EF4-FFF2-40B4-BE49-F238E27FC236}">
                <a16:creationId xmlns:a16="http://schemas.microsoft.com/office/drawing/2014/main" id="{D90A2D96-0F27-4527-9E96-4A411FF71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72404" y="6326970"/>
            <a:ext cx="856084" cy="457200"/>
          </a:xfrm>
        </p:spPr>
        <p:txBody>
          <a:bodyPr/>
          <a:lstStyle/>
          <a:p>
            <a:fld id="{F9F5586C-925A-4B27-9272-30BB710014DC}" type="slidenum">
              <a:rPr lang="en-US" altLang="zh-CN" smtClean="0"/>
              <a:t>34</a:t>
            </a:fld>
            <a:endParaRPr lang="en-US" altLang="zh-CN" dirty="0"/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B8828848-81B0-4D64-A876-F8D489099316}"/>
              </a:ext>
            </a:extLst>
          </p:cNvPr>
          <p:cNvSpPr/>
          <p:nvPr/>
        </p:nvSpPr>
        <p:spPr bwMode="auto">
          <a:xfrm>
            <a:off x="8544930" y="6447570"/>
            <a:ext cx="216000" cy="216000"/>
          </a:xfrm>
          <a:prstGeom prst="ellipse">
            <a:avLst/>
          </a:prstGeom>
          <a:solidFill>
            <a:srgbClr val="CC33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5" name="Text Box 5">
            <a:extLst>
              <a:ext uri="{FF2B5EF4-FFF2-40B4-BE49-F238E27FC236}">
                <a16:creationId xmlns:a16="http://schemas.microsoft.com/office/drawing/2014/main" id="{D87587F6-CC9B-41BC-8FB7-C572579D14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28626"/>
            <a:ext cx="4445876" cy="523220"/>
          </a:xfrm>
          <a:prstGeom prst="rect">
            <a:avLst/>
          </a:prstGeom>
          <a:solidFill>
            <a:srgbClr val="C00000"/>
          </a:solidFill>
          <a:ln>
            <a:solidFill>
              <a:srgbClr val="FFFF00"/>
            </a:solidFill>
          </a:ln>
          <a:effectLst>
            <a:reflection blurRad="6350" stA="52000" endA="300" endPos="35000" dir="5400000" sy="-100000" algn="bl" rotWithShape="0"/>
          </a:effectLst>
          <a:extLst/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800" b="1" dirty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三</a:t>
            </a:r>
            <a:r>
              <a:rPr lang="en-US" altLang="zh-CN" sz="2800" b="1" dirty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.</a:t>
            </a:r>
            <a:r>
              <a:rPr lang="zh-CN" altLang="en-US" sz="2800" b="1" dirty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过直线的平面束方程</a:t>
            </a:r>
            <a:r>
              <a:rPr lang="en-US" altLang="zh-CN" b="1" dirty="0">
                <a:solidFill>
                  <a:schemeClr val="accent6">
                    <a:lumMod val="50000"/>
                  </a:schemeClr>
                </a:solidFill>
                <a:latin typeface="黑体" pitchFamily="49" charset="-122"/>
                <a:ea typeface="黑体" pitchFamily="49" charset="-122"/>
              </a:rPr>
              <a:t> </a:t>
            </a:r>
            <a:r>
              <a:rPr lang="zh-CN" altLang="zh-CN" sz="2800" b="1" dirty="0">
                <a:latin typeface="黑体" pitchFamily="49" charset="-122"/>
                <a:ea typeface="黑体" pitchFamily="49" charset="-122"/>
              </a:rPr>
              <a:t> </a:t>
            </a:r>
            <a:r>
              <a:rPr lang="en-US" altLang="zh-CN" sz="2800" b="1" dirty="0">
                <a:latin typeface="黑体" pitchFamily="49" charset="-122"/>
                <a:ea typeface="黑体" pitchFamily="49" charset="-122"/>
              </a:rPr>
              <a:t> </a:t>
            </a:r>
            <a:endParaRPr kumimoji="1" lang="zh-CN" altLang="en-US" sz="2800" b="1" dirty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6" name="TextBox 2">
            <a:extLst>
              <a:ext uri="{FF2B5EF4-FFF2-40B4-BE49-F238E27FC236}">
                <a16:creationId xmlns:a16="http://schemas.microsoft.com/office/drawing/2014/main" id="{9DC99487-2FED-4F78-9422-40CEBA99BFB1}"/>
              </a:ext>
            </a:extLst>
          </p:cNvPr>
          <p:cNvSpPr txBox="1"/>
          <p:nvPr/>
        </p:nvSpPr>
        <p:spPr bwMode="auto">
          <a:xfrm>
            <a:off x="899592" y="980728"/>
            <a:ext cx="235673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rtlCol="0">
            <a:spAutoFit/>
          </a:bodyPr>
          <a:lstStyle/>
          <a:p>
            <a:pPr eaLnBrk="0" hangingPunct="0"/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设直线 </a:t>
            </a:r>
            <a:r>
              <a:rPr kumimoji="1" lang="en-US" altLang="zh-CN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由方程</a:t>
            </a:r>
          </a:p>
        </p:txBody>
      </p:sp>
      <p:graphicFrame>
        <p:nvGraphicFramePr>
          <p:cNvPr id="42" name="对象 41">
            <a:extLst>
              <a:ext uri="{FF2B5EF4-FFF2-40B4-BE49-F238E27FC236}">
                <a16:creationId xmlns:a16="http://schemas.microsoft.com/office/drawing/2014/main" id="{FAD46888-DF41-49E9-BECB-298F772F47B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3775561"/>
              </p:ext>
            </p:extLst>
          </p:nvPr>
        </p:nvGraphicFramePr>
        <p:xfrm>
          <a:off x="1922835" y="1447827"/>
          <a:ext cx="5497512" cy="1090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126" name="Equation" r:id="rId4" imgW="5130720" imgH="1015920" progId="Equation.DSMT4">
                  <p:embed/>
                </p:oleObj>
              </mc:Choice>
              <mc:Fallback>
                <p:oleObj name="Equation" r:id="rId4" imgW="5130720" imgH="1015920" progId="Equation.DSMT4">
                  <p:embed/>
                  <p:pic>
                    <p:nvPicPr>
                      <p:cNvPr id="13" name="对象 12">
                        <a:extLst>
                          <a:ext uri="{FF2B5EF4-FFF2-40B4-BE49-F238E27FC236}">
                            <a16:creationId xmlns:a16="http://schemas.microsoft.com/office/drawing/2014/main" id="{D35E8C75-9184-4644-A2FB-27DB6BAA269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22835" y="1447827"/>
                        <a:ext cx="5497512" cy="10906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" name="对象 42">
            <a:extLst>
              <a:ext uri="{FF2B5EF4-FFF2-40B4-BE49-F238E27FC236}">
                <a16:creationId xmlns:a16="http://schemas.microsoft.com/office/drawing/2014/main" id="{0BECF309-3A14-43C8-9E39-BEDCCA3B313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8203522"/>
              </p:ext>
            </p:extLst>
          </p:nvPr>
        </p:nvGraphicFramePr>
        <p:xfrm>
          <a:off x="586299" y="2906104"/>
          <a:ext cx="6561138" cy="390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127" name="Equation" r:id="rId6" imgW="7086600" imgH="457200" progId="Equation.DSMT4">
                  <p:embed/>
                </p:oleObj>
              </mc:Choice>
              <mc:Fallback>
                <p:oleObj name="Equation" r:id="rId6" imgW="7086600" imgH="457200" progId="Equation.DSMT4">
                  <p:embed/>
                  <p:pic>
                    <p:nvPicPr>
                      <p:cNvPr id="14" name="对象 13">
                        <a:extLst>
                          <a:ext uri="{FF2B5EF4-FFF2-40B4-BE49-F238E27FC236}">
                            <a16:creationId xmlns:a16="http://schemas.microsoft.com/office/drawing/2014/main" id="{8A71594C-D172-4722-9A35-205974DA41D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6299" y="2906104"/>
                        <a:ext cx="6561138" cy="390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" name="对象 43">
            <a:extLst>
              <a:ext uri="{FF2B5EF4-FFF2-40B4-BE49-F238E27FC236}">
                <a16:creationId xmlns:a16="http://schemas.microsoft.com/office/drawing/2014/main" id="{15BF043A-92E2-401B-BA6E-383B4AEBCF2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34029107"/>
              </p:ext>
            </p:extLst>
          </p:nvPr>
        </p:nvGraphicFramePr>
        <p:xfrm>
          <a:off x="929862" y="4077072"/>
          <a:ext cx="6692900" cy="407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128" name="Equation" r:id="rId8" imgW="7061040" imgH="431640" progId="Equation.DSMT4">
                  <p:embed/>
                </p:oleObj>
              </mc:Choice>
              <mc:Fallback>
                <p:oleObj name="Equation" r:id="rId8" imgW="7061040" imgH="431640" progId="Equation.DSMT4">
                  <p:embed/>
                  <p:pic>
                    <p:nvPicPr>
                      <p:cNvPr id="15" name="对象 14">
                        <a:extLst>
                          <a:ext uri="{FF2B5EF4-FFF2-40B4-BE49-F238E27FC236}">
                            <a16:creationId xmlns:a16="http://schemas.microsoft.com/office/drawing/2014/main" id="{1052DF1D-2F22-4347-BE52-F6C01C34642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29862" y="4077072"/>
                        <a:ext cx="6692900" cy="407987"/>
                      </a:xfrm>
                      <a:prstGeom prst="rect">
                        <a:avLst/>
                      </a:prstGeom>
                      <a:solidFill>
                        <a:srgbClr val="FFC000"/>
                      </a:solidFill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" name="对象 44">
            <a:extLst>
              <a:ext uri="{FF2B5EF4-FFF2-40B4-BE49-F238E27FC236}">
                <a16:creationId xmlns:a16="http://schemas.microsoft.com/office/drawing/2014/main" id="{C5DA02BA-C836-40B7-95D1-1715318C71E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41821283"/>
              </p:ext>
            </p:extLst>
          </p:nvPr>
        </p:nvGraphicFramePr>
        <p:xfrm>
          <a:off x="576217" y="4662806"/>
          <a:ext cx="7596187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129" name="Equation" r:id="rId10" imgW="7441920" imgH="444240" progId="Equation.DSMT4">
                  <p:embed/>
                </p:oleObj>
              </mc:Choice>
              <mc:Fallback>
                <p:oleObj name="Equation" r:id="rId10" imgW="7441920" imgH="444240" progId="Equation.DSMT4">
                  <p:embed/>
                  <p:pic>
                    <p:nvPicPr>
                      <p:cNvPr id="16" name="对象 15">
                        <a:extLst>
                          <a:ext uri="{FF2B5EF4-FFF2-40B4-BE49-F238E27FC236}">
                            <a16:creationId xmlns:a16="http://schemas.microsoft.com/office/drawing/2014/main" id="{08406803-C5B7-4452-99D1-7E2E7BB5DB4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6217" y="4662806"/>
                        <a:ext cx="7596187" cy="444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" name="对象 45">
            <a:extLst>
              <a:ext uri="{FF2B5EF4-FFF2-40B4-BE49-F238E27FC236}">
                <a16:creationId xmlns:a16="http://schemas.microsoft.com/office/drawing/2014/main" id="{320ABFBB-98B5-4FE0-9D35-1F530F340DB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1763301"/>
              </p:ext>
            </p:extLst>
          </p:nvPr>
        </p:nvGraphicFramePr>
        <p:xfrm>
          <a:off x="586299" y="3429000"/>
          <a:ext cx="25019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130" name="Equation" r:id="rId12" imgW="2501640" imgH="393480" progId="Equation.DSMT4">
                  <p:embed/>
                </p:oleObj>
              </mc:Choice>
              <mc:Fallback>
                <p:oleObj name="Equation" r:id="rId12" imgW="2501640" imgH="393480" progId="Equation.DSMT4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277A4DD7-466F-46B0-A44E-55D8336F463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586299" y="3429000"/>
                        <a:ext cx="2501900" cy="39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" name="TextBox 9">
            <a:extLst>
              <a:ext uri="{FF2B5EF4-FFF2-40B4-BE49-F238E27FC236}">
                <a16:creationId xmlns:a16="http://schemas.microsoft.com/office/drawing/2014/main" id="{50725A0B-A777-4776-82A2-54C6E9789CA1}"/>
              </a:ext>
            </a:extLst>
          </p:cNvPr>
          <p:cNvSpPr txBox="1"/>
          <p:nvPr/>
        </p:nvSpPr>
        <p:spPr bwMode="auto">
          <a:xfrm>
            <a:off x="3215199" y="3356992"/>
            <a:ext cx="3479671" cy="461665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</p:spPr>
        <p:txBody>
          <a:bodyPr wrap="none" rtlCol="0">
            <a:spAutoFit/>
          </a:bodyPr>
          <a:lstStyle/>
          <a:p>
            <a:pPr eaLnBrk="0" hangingPunct="0"/>
            <a:r>
              <a:rPr kumimoji="1"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称为</a:t>
            </a:r>
            <a:r>
              <a:rPr kumimoji="1" lang="zh-CN" altLang="en-US" sz="2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过 </a:t>
            </a:r>
            <a:r>
              <a:rPr kumimoji="1" lang="en-US" altLang="zh-CN" sz="2400" b="1" i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 </a:t>
            </a:r>
            <a:r>
              <a:rPr kumimoji="1" lang="zh-CN" altLang="en-US" sz="2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的平面束方程</a:t>
            </a:r>
            <a:r>
              <a:rPr kumimoji="1"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kumimoji="1"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9" name="对象 48">
            <a:extLst>
              <a:ext uri="{FF2B5EF4-FFF2-40B4-BE49-F238E27FC236}">
                <a16:creationId xmlns:a16="http://schemas.microsoft.com/office/drawing/2014/main" id="{64E85333-B7E7-4D04-A56D-CD783FFFB2F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49812339"/>
              </p:ext>
            </p:extLst>
          </p:nvPr>
        </p:nvGraphicFramePr>
        <p:xfrm>
          <a:off x="595685" y="5265502"/>
          <a:ext cx="26543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131" name="Equation" r:id="rId14" imgW="2654280" imgH="406080" progId="Equation.DSMT4">
                  <p:embed/>
                </p:oleObj>
              </mc:Choice>
              <mc:Fallback>
                <p:oleObj name="Equation" r:id="rId14" imgW="2654280" imgH="406080" progId="Equation.DSMT4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CF8FC8D6-0323-41DA-93EB-936F3639898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595685" y="5265502"/>
                        <a:ext cx="2654300" cy="40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0" name="矩形 49">
            <a:extLst>
              <a:ext uri="{FF2B5EF4-FFF2-40B4-BE49-F238E27FC236}">
                <a16:creationId xmlns:a16="http://schemas.microsoft.com/office/drawing/2014/main" id="{4C3E7EB0-129F-4948-9A14-E62F33CC746D}"/>
              </a:ext>
            </a:extLst>
          </p:cNvPr>
          <p:cNvSpPr/>
          <p:nvPr/>
        </p:nvSpPr>
        <p:spPr>
          <a:xfrm>
            <a:off x="4303324" y="60950"/>
            <a:ext cx="2010113" cy="31314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DDA0144C-C1AC-45B6-B6A4-53D329D66FA7}"/>
              </a:ext>
            </a:extLst>
          </p:cNvPr>
          <p:cNvSpPr/>
          <p:nvPr/>
        </p:nvSpPr>
        <p:spPr>
          <a:xfrm>
            <a:off x="4303324" y="81477"/>
            <a:ext cx="1983176" cy="29109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altLang="zh-CN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6.2.1</a:t>
            </a:r>
            <a:r>
              <a:rPr lang="zh-CN" altLang="en-US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平面及其方程</a:t>
            </a: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D299D20C-5C17-40F1-A0C9-FEA19DDCAC10}"/>
              </a:ext>
            </a:extLst>
          </p:cNvPr>
          <p:cNvSpPr/>
          <p:nvPr/>
        </p:nvSpPr>
        <p:spPr>
          <a:xfrm>
            <a:off x="6337737" y="60950"/>
            <a:ext cx="2808899" cy="31314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3550F44F-37D6-4049-B892-593C665B4D01}"/>
              </a:ext>
            </a:extLst>
          </p:cNvPr>
          <p:cNvSpPr/>
          <p:nvPr/>
        </p:nvSpPr>
        <p:spPr>
          <a:xfrm>
            <a:off x="6337737" y="81477"/>
            <a:ext cx="2781963" cy="29109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altLang="zh-CN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6.2.2</a:t>
            </a:r>
            <a:r>
              <a:rPr lang="zh-CN" altLang="en-US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空间直线及其方程</a:t>
            </a:r>
          </a:p>
        </p:txBody>
      </p:sp>
    </p:spTree>
    <p:extLst>
      <p:ext uri="{BB962C8B-B14F-4D97-AF65-F5344CB8AC3E}">
        <p14:creationId xmlns:p14="http://schemas.microsoft.com/office/powerpoint/2010/main" val="3808711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513"/>
    </mc:Choice>
    <mc:Fallback xmlns="">
      <p:transition advTm="45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04D3D4B5-7882-47CE-A70C-6685185C2E02}"/>
              </a:ext>
            </a:extLst>
          </p:cNvPr>
          <p:cNvSpPr/>
          <p:nvPr/>
        </p:nvSpPr>
        <p:spPr>
          <a:xfrm>
            <a:off x="1" y="0"/>
            <a:ext cx="9143999" cy="428626"/>
          </a:xfrm>
          <a:prstGeom prst="rect">
            <a:avLst/>
          </a:prstGeom>
          <a:solidFill>
            <a:srgbClr val="2B6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2" name="灯片编号占位符 1">
            <a:extLst>
              <a:ext uri="{FF2B5EF4-FFF2-40B4-BE49-F238E27FC236}">
                <a16:creationId xmlns:a16="http://schemas.microsoft.com/office/drawing/2014/main" id="{D90A2D96-0F27-4527-9E96-4A411FF71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72404" y="6326970"/>
            <a:ext cx="856084" cy="457200"/>
          </a:xfrm>
        </p:spPr>
        <p:txBody>
          <a:bodyPr/>
          <a:lstStyle/>
          <a:p>
            <a:fld id="{F9F5586C-925A-4B27-9272-30BB710014DC}" type="slidenum">
              <a:rPr lang="en-US" altLang="zh-CN" smtClean="0"/>
              <a:t>35</a:t>
            </a:fld>
            <a:endParaRPr lang="en-US" altLang="zh-CN" dirty="0"/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B8828848-81B0-4D64-A876-F8D489099316}"/>
              </a:ext>
            </a:extLst>
          </p:cNvPr>
          <p:cNvSpPr/>
          <p:nvPr/>
        </p:nvSpPr>
        <p:spPr bwMode="auto">
          <a:xfrm>
            <a:off x="8544930" y="6447570"/>
            <a:ext cx="216000" cy="216000"/>
          </a:xfrm>
          <a:prstGeom prst="ellipse">
            <a:avLst/>
          </a:prstGeom>
          <a:solidFill>
            <a:srgbClr val="CC33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0FBB4907-A20A-407D-996E-040928FF5F46}"/>
              </a:ext>
            </a:extLst>
          </p:cNvPr>
          <p:cNvSpPr/>
          <p:nvPr/>
        </p:nvSpPr>
        <p:spPr>
          <a:xfrm>
            <a:off x="13537" y="66032"/>
            <a:ext cx="2519455" cy="291093"/>
          </a:xfrm>
          <a:prstGeom prst="rect">
            <a:avLst/>
          </a:prstGeom>
          <a:solidFill>
            <a:srgbClr val="C00000"/>
          </a:solidFill>
          <a:ln w="19050">
            <a:solidFill>
              <a:srgbClr val="FFFF00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/>
          <a:lstStyle/>
          <a:p>
            <a:pPr algn="ctr">
              <a:defRPr/>
            </a:pPr>
            <a:r>
              <a:rPr lang="zh-CN" altLang="en-US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</a:t>
            </a:r>
            <a:r>
              <a:rPr lang="en-US" altLang="zh-CN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过直线的平面束方程     </a:t>
            </a:r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918D66EC-3FFB-4602-AAE3-03BD7D0426EF}"/>
              </a:ext>
            </a:extLst>
          </p:cNvPr>
          <p:cNvSpPr/>
          <p:nvPr/>
        </p:nvSpPr>
        <p:spPr>
          <a:xfrm>
            <a:off x="14012" y="455570"/>
            <a:ext cx="9144000" cy="116876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algn="l">
              <a:lnSpc>
                <a:spcPct val="130000"/>
              </a:lnSpc>
            </a:pP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aphicFrame>
        <p:nvGraphicFramePr>
          <p:cNvPr id="20" name="对象 19">
            <a:extLst>
              <a:ext uri="{FF2B5EF4-FFF2-40B4-BE49-F238E27FC236}">
                <a16:creationId xmlns:a16="http://schemas.microsoft.com/office/drawing/2014/main" id="{A2DAF7C0-F598-467D-AEF2-87CC9AEC29B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43848118"/>
              </p:ext>
            </p:extLst>
          </p:nvPr>
        </p:nvGraphicFramePr>
        <p:xfrm>
          <a:off x="2043212" y="2249351"/>
          <a:ext cx="42291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169" name="Equation" r:id="rId4" imgW="4228920" imgH="355320" progId="Equation.DSMT4">
                  <p:embed/>
                </p:oleObj>
              </mc:Choice>
              <mc:Fallback>
                <p:oleObj name="Equation" r:id="rId4" imgW="4228920" imgH="355320" progId="Equation.DSMT4">
                  <p:embed/>
                  <p:pic>
                    <p:nvPicPr>
                      <p:cNvPr id="23" name="对象 22">
                        <a:extLst>
                          <a:ext uri="{FF2B5EF4-FFF2-40B4-BE49-F238E27FC236}">
                            <a16:creationId xmlns:a16="http://schemas.microsoft.com/office/drawing/2014/main" id="{C8923908-EF26-4190-97EA-BC4ADC928CE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43212" y="2249351"/>
                        <a:ext cx="4229100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对象 20">
            <a:extLst>
              <a:ext uri="{FF2B5EF4-FFF2-40B4-BE49-F238E27FC236}">
                <a16:creationId xmlns:a16="http://schemas.microsoft.com/office/drawing/2014/main" id="{A4E10283-D733-457B-AB4C-1F37A966B15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38357775"/>
              </p:ext>
            </p:extLst>
          </p:nvPr>
        </p:nvGraphicFramePr>
        <p:xfrm>
          <a:off x="995687" y="2728624"/>
          <a:ext cx="5880100" cy="36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170" name="Equation" r:id="rId6" imgW="5879880" imgH="368280" progId="Equation.DSMT4">
                  <p:embed/>
                </p:oleObj>
              </mc:Choice>
              <mc:Fallback>
                <p:oleObj name="Equation" r:id="rId6" imgW="5879880" imgH="368280" progId="Equation.DSMT4">
                  <p:embed/>
                  <p:pic>
                    <p:nvPicPr>
                      <p:cNvPr id="24" name="对象 23">
                        <a:extLst>
                          <a:ext uri="{FF2B5EF4-FFF2-40B4-BE49-F238E27FC236}">
                            <a16:creationId xmlns:a16="http://schemas.microsoft.com/office/drawing/2014/main" id="{BF55C2EE-8CAA-4B4A-8356-2424ED4B3B0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5687" y="2728624"/>
                        <a:ext cx="5880100" cy="368300"/>
                      </a:xfrm>
                      <a:prstGeom prst="rect">
                        <a:avLst/>
                      </a:prstGeom>
                      <a:solidFill>
                        <a:srgbClr val="FFC000"/>
                      </a:solidFill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TextBox 4">
            <a:extLst>
              <a:ext uri="{FF2B5EF4-FFF2-40B4-BE49-F238E27FC236}">
                <a16:creationId xmlns:a16="http://schemas.microsoft.com/office/drawing/2014/main" id="{93DE9FB2-38AE-436E-837D-ADCCF0854479}"/>
              </a:ext>
            </a:extLst>
          </p:cNvPr>
          <p:cNvSpPr txBox="1"/>
          <p:nvPr/>
        </p:nvSpPr>
        <p:spPr bwMode="auto">
          <a:xfrm>
            <a:off x="615420" y="593169"/>
            <a:ext cx="266451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rtlCol="0">
            <a:spAutoFit/>
          </a:bodyPr>
          <a:lstStyle/>
          <a:p>
            <a:pPr eaLnBrk="0" hangingPunct="0"/>
            <a:r>
              <a:rPr kumimoji="1" lang="zh-CN" altLang="en-US" sz="2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例</a:t>
            </a:r>
            <a:r>
              <a:rPr kumimoji="1" lang="en-US" altLang="zh-CN" sz="2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10.   </a:t>
            </a: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求直线 </a:t>
            </a:r>
            <a:r>
              <a:rPr kumimoji="1"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：</a:t>
            </a:r>
          </a:p>
        </p:txBody>
      </p:sp>
      <p:graphicFrame>
        <p:nvGraphicFramePr>
          <p:cNvPr id="27" name="对象 26">
            <a:extLst>
              <a:ext uri="{FF2B5EF4-FFF2-40B4-BE49-F238E27FC236}">
                <a16:creationId xmlns:a16="http://schemas.microsoft.com/office/drawing/2014/main" id="{021031EF-B106-436A-A631-5B306FD8B44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35476102"/>
              </p:ext>
            </p:extLst>
          </p:nvPr>
        </p:nvGraphicFramePr>
        <p:xfrm>
          <a:off x="3081229" y="462385"/>
          <a:ext cx="2032000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171" name="Equation" r:id="rId8" imgW="2031840" imgH="863280" progId="Equation.DSMT4">
                  <p:embed/>
                </p:oleObj>
              </mc:Choice>
              <mc:Fallback>
                <p:oleObj name="Equation" r:id="rId8" imgW="2031840" imgH="863280" progId="Equation.DSMT4">
                  <p:embed/>
                  <p:pic>
                    <p:nvPicPr>
                      <p:cNvPr id="26" name="对象 25">
                        <a:extLst>
                          <a:ext uri="{FF2B5EF4-FFF2-40B4-BE49-F238E27FC236}">
                            <a16:creationId xmlns:a16="http://schemas.microsoft.com/office/drawing/2014/main" id="{B45403F7-7406-401A-BDA7-5D2C6B851D1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081229" y="462385"/>
                        <a:ext cx="2032000" cy="863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" name="TextBox 6">
            <a:extLst>
              <a:ext uri="{FF2B5EF4-FFF2-40B4-BE49-F238E27FC236}">
                <a16:creationId xmlns:a16="http://schemas.microsoft.com/office/drawing/2014/main" id="{0EB23828-4343-4988-9539-F2053E909370}"/>
              </a:ext>
            </a:extLst>
          </p:cNvPr>
          <p:cNvSpPr txBox="1"/>
          <p:nvPr/>
        </p:nvSpPr>
        <p:spPr bwMode="auto">
          <a:xfrm>
            <a:off x="5171636" y="614364"/>
            <a:ext cx="165141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rtlCol="0">
            <a:spAutoFit/>
          </a:bodyPr>
          <a:lstStyle/>
          <a:p>
            <a:pPr eaLnBrk="0" hangingPunct="0"/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在平面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</a:t>
            </a: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：</a:t>
            </a:r>
            <a:endParaRPr kumimoji="1"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9" name="对象 28">
            <a:extLst>
              <a:ext uri="{FF2B5EF4-FFF2-40B4-BE49-F238E27FC236}">
                <a16:creationId xmlns:a16="http://schemas.microsoft.com/office/drawing/2014/main" id="{B2F483C4-7399-43E4-A9B4-7038322CB4B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7457270"/>
              </p:ext>
            </p:extLst>
          </p:nvPr>
        </p:nvGraphicFramePr>
        <p:xfrm>
          <a:off x="6677903" y="676097"/>
          <a:ext cx="17653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172" name="Equation" r:id="rId10" imgW="1765080" imgH="393480" progId="Equation.DSMT4">
                  <p:embed/>
                </p:oleObj>
              </mc:Choice>
              <mc:Fallback>
                <p:oleObj name="Equation" r:id="rId10" imgW="1765080" imgH="393480" progId="Equation.DSMT4">
                  <p:embed/>
                  <p:pic>
                    <p:nvPicPr>
                      <p:cNvPr id="28" name="对象 27">
                        <a:extLst>
                          <a:ext uri="{FF2B5EF4-FFF2-40B4-BE49-F238E27FC236}">
                            <a16:creationId xmlns:a16="http://schemas.microsoft.com/office/drawing/2014/main" id="{85983432-EB55-4F54-A5A5-C8CF0C2C4C6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6677903" y="676097"/>
                        <a:ext cx="1765300" cy="39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对象 29">
            <a:extLst>
              <a:ext uri="{FF2B5EF4-FFF2-40B4-BE49-F238E27FC236}">
                <a16:creationId xmlns:a16="http://schemas.microsoft.com/office/drawing/2014/main" id="{77C84DF5-D1F8-485F-BC96-4FE9953457F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66966215"/>
              </p:ext>
            </p:extLst>
          </p:nvPr>
        </p:nvGraphicFramePr>
        <p:xfrm>
          <a:off x="258763" y="1268413"/>
          <a:ext cx="29210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173" name="Equation" r:id="rId12" imgW="2920680" imgH="380880" progId="Equation.DSMT4">
                  <p:embed/>
                </p:oleObj>
              </mc:Choice>
              <mc:Fallback>
                <p:oleObj name="Equation" r:id="rId12" imgW="2920680" imgH="380880" progId="Equation.DSMT4">
                  <p:embed/>
                  <p:pic>
                    <p:nvPicPr>
                      <p:cNvPr id="29" name="对象 28">
                        <a:extLst>
                          <a:ext uri="{FF2B5EF4-FFF2-40B4-BE49-F238E27FC236}">
                            <a16:creationId xmlns:a16="http://schemas.microsoft.com/office/drawing/2014/main" id="{CE479340-4255-4CAF-A320-4C1EB379464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258763" y="1268413"/>
                        <a:ext cx="2921000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对象 30">
            <a:extLst>
              <a:ext uri="{FF2B5EF4-FFF2-40B4-BE49-F238E27FC236}">
                <a16:creationId xmlns:a16="http://schemas.microsoft.com/office/drawing/2014/main" id="{E1E67BEE-2C96-4582-B96B-CE155C16BC9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68145683"/>
              </p:ext>
            </p:extLst>
          </p:nvPr>
        </p:nvGraphicFramePr>
        <p:xfrm>
          <a:off x="1095375" y="1746250"/>
          <a:ext cx="43688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174" name="Equation" r:id="rId14" imgW="4368600" imgH="393480" progId="Equation.DSMT4">
                  <p:embed/>
                </p:oleObj>
              </mc:Choice>
              <mc:Fallback>
                <p:oleObj name="Equation" r:id="rId14" imgW="4368600" imgH="393480" progId="Equation.DSMT4">
                  <p:embed/>
                  <p:pic>
                    <p:nvPicPr>
                      <p:cNvPr id="30" name="对象 29">
                        <a:extLst>
                          <a:ext uri="{FF2B5EF4-FFF2-40B4-BE49-F238E27FC236}">
                            <a16:creationId xmlns:a16="http://schemas.microsoft.com/office/drawing/2014/main" id="{8D1481A4-9F06-424F-9F68-CCDEB412E61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1095375" y="1746250"/>
                        <a:ext cx="4368800" cy="39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" name="TextBox 10">
            <a:extLst>
              <a:ext uri="{FF2B5EF4-FFF2-40B4-BE49-F238E27FC236}">
                <a16:creationId xmlns:a16="http://schemas.microsoft.com/office/drawing/2014/main" id="{245230B1-5CE2-4754-B061-A3330E1CD094}"/>
              </a:ext>
            </a:extLst>
          </p:cNvPr>
          <p:cNvSpPr txBox="1"/>
          <p:nvPr/>
        </p:nvSpPr>
        <p:spPr bwMode="auto">
          <a:xfrm>
            <a:off x="455627" y="1721358"/>
            <a:ext cx="108012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rtlCol="0">
            <a:spAutoFit/>
          </a:bodyPr>
          <a:lstStyle/>
          <a:p>
            <a:pPr eaLnBrk="0" hangingPunct="0"/>
            <a:r>
              <a:rPr kumimoji="1" lang="zh-CN" altLang="en-US" sz="2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解：</a:t>
            </a:r>
          </a:p>
        </p:txBody>
      </p:sp>
      <p:sp>
        <p:nvSpPr>
          <p:cNvPr id="33" name="TextBox 11">
            <a:extLst>
              <a:ext uri="{FF2B5EF4-FFF2-40B4-BE49-F238E27FC236}">
                <a16:creationId xmlns:a16="http://schemas.microsoft.com/office/drawing/2014/main" id="{FC650996-993F-46B8-814A-8B10172C39CF}"/>
              </a:ext>
            </a:extLst>
          </p:cNvPr>
          <p:cNvSpPr txBox="1"/>
          <p:nvPr/>
        </p:nvSpPr>
        <p:spPr bwMode="auto">
          <a:xfrm>
            <a:off x="455627" y="3194265"/>
            <a:ext cx="348980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rtlCol="0">
            <a:spAutoFit/>
          </a:bodyPr>
          <a:lstStyle/>
          <a:p>
            <a:pPr eaLnBrk="0" hangingPunct="0"/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它与平面</a:t>
            </a: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垂直，故</a:t>
            </a:r>
            <a:endParaRPr kumimoji="1"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34" name="对象 33">
            <a:extLst>
              <a:ext uri="{FF2B5EF4-FFF2-40B4-BE49-F238E27FC236}">
                <a16:creationId xmlns:a16="http://schemas.microsoft.com/office/drawing/2014/main" id="{F019DB2A-3C75-4BA2-8F65-D5A5E03FFAA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51562048"/>
              </p:ext>
            </p:extLst>
          </p:nvPr>
        </p:nvGraphicFramePr>
        <p:xfrm>
          <a:off x="1261935" y="3776321"/>
          <a:ext cx="4552950" cy="387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175" name="Equation" r:id="rId16" imgW="4546440" imgH="393480" progId="Equation.DSMT4">
                  <p:embed/>
                </p:oleObj>
              </mc:Choice>
              <mc:Fallback>
                <p:oleObj name="Equation" r:id="rId16" imgW="4546440" imgH="393480" progId="Equation.DSMT4">
                  <p:embed/>
                  <p:pic>
                    <p:nvPicPr>
                      <p:cNvPr id="33" name="对象 32">
                        <a:extLst>
                          <a:ext uri="{FF2B5EF4-FFF2-40B4-BE49-F238E27FC236}">
                            <a16:creationId xmlns:a16="http://schemas.microsoft.com/office/drawing/2014/main" id="{463444F1-345A-4FD0-9189-29148730FDC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61935" y="3776321"/>
                        <a:ext cx="4552950" cy="3873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对象 34">
            <a:extLst>
              <a:ext uri="{FF2B5EF4-FFF2-40B4-BE49-F238E27FC236}">
                <a16:creationId xmlns:a16="http://schemas.microsoft.com/office/drawing/2014/main" id="{D71098A5-6A3F-4524-90BB-E5EA8F0BA34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40802638"/>
              </p:ext>
            </p:extLst>
          </p:nvPr>
        </p:nvGraphicFramePr>
        <p:xfrm>
          <a:off x="6689601" y="3793813"/>
          <a:ext cx="11176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176" name="Equation" r:id="rId18" imgW="1117440" imgH="393480" progId="Equation.DSMT4">
                  <p:embed/>
                </p:oleObj>
              </mc:Choice>
              <mc:Fallback>
                <p:oleObj name="Equation" r:id="rId18" imgW="1117440" imgH="393480" progId="Equation.DSMT4">
                  <p:embed/>
                  <p:pic>
                    <p:nvPicPr>
                      <p:cNvPr id="34" name="对象 33">
                        <a:extLst>
                          <a:ext uri="{FF2B5EF4-FFF2-40B4-BE49-F238E27FC236}">
                            <a16:creationId xmlns:a16="http://schemas.microsoft.com/office/drawing/2014/main" id="{077A9E26-BFD8-4432-B187-A32EC65E074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89601" y="3793813"/>
                        <a:ext cx="1117600" cy="393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TextBox 15">
            <a:extLst>
              <a:ext uri="{FF2B5EF4-FFF2-40B4-BE49-F238E27FC236}">
                <a16:creationId xmlns:a16="http://schemas.microsoft.com/office/drawing/2014/main" id="{15D5DDBF-3021-47CE-A502-AD39B8FFBB9A}"/>
              </a:ext>
            </a:extLst>
          </p:cNvPr>
          <p:cNvSpPr txBox="1"/>
          <p:nvPr/>
        </p:nvSpPr>
        <p:spPr bwMode="auto">
          <a:xfrm>
            <a:off x="6026090" y="3685276"/>
            <a:ext cx="49244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rtlCol="0">
            <a:spAutoFit/>
          </a:bodyPr>
          <a:lstStyle/>
          <a:p>
            <a:pPr eaLnBrk="0" hangingPunct="0"/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即</a:t>
            </a:r>
          </a:p>
        </p:txBody>
      </p:sp>
      <p:sp>
        <p:nvSpPr>
          <p:cNvPr id="37" name="TextBox 16">
            <a:extLst>
              <a:ext uri="{FF2B5EF4-FFF2-40B4-BE49-F238E27FC236}">
                <a16:creationId xmlns:a16="http://schemas.microsoft.com/office/drawing/2014/main" id="{F90FD9E9-18CC-404C-B3CA-311F25974EAB}"/>
              </a:ext>
            </a:extLst>
          </p:cNvPr>
          <p:cNvSpPr txBox="1"/>
          <p:nvPr/>
        </p:nvSpPr>
        <p:spPr bwMode="auto">
          <a:xfrm>
            <a:off x="455627" y="4222507"/>
            <a:ext cx="233910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rtlCol="0">
            <a:spAutoFit/>
          </a:bodyPr>
          <a:lstStyle/>
          <a:p>
            <a:pPr eaLnBrk="0" hangingPunct="0"/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代回后得到平面</a:t>
            </a:r>
          </a:p>
        </p:txBody>
      </p:sp>
      <p:graphicFrame>
        <p:nvGraphicFramePr>
          <p:cNvPr id="38" name="对象 37">
            <a:extLst>
              <a:ext uri="{FF2B5EF4-FFF2-40B4-BE49-F238E27FC236}">
                <a16:creationId xmlns:a16="http://schemas.microsoft.com/office/drawing/2014/main" id="{0AA52144-2B48-4572-B54D-2FF497E2952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78899736"/>
              </p:ext>
            </p:extLst>
          </p:nvPr>
        </p:nvGraphicFramePr>
        <p:xfrm>
          <a:off x="2794729" y="4268217"/>
          <a:ext cx="589733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177" name="Equation" r:id="rId20" imgW="558720" imgH="431640" progId="Equation.DSMT4">
                  <p:embed/>
                </p:oleObj>
              </mc:Choice>
              <mc:Fallback>
                <p:oleObj name="Equation" r:id="rId20" imgW="558720" imgH="431640" progId="Equation.DSMT4">
                  <p:embed/>
                  <p:pic>
                    <p:nvPicPr>
                      <p:cNvPr id="37" name="对象 36">
                        <a:extLst>
                          <a:ext uri="{FF2B5EF4-FFF2-40B4-BE49-F238E27FC236}">
                            <a16:creationId xmlns:a16="http://schemas.microsoft.com/office/drawing/2014/main" id="{67C21461-4971-480A-8046-46A2ABF19A5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2794729" y="4268217"/>
                        <a:ext cx="589733" cy="431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" name="对象 38">
            <a:extLst>
              <a:ext uri="{FF2B5EF4-FFF2-40B4-BE49-F238E27FC236}">
                <a16:creationId xmlns:a16="http://schemas.microsoft.com/office/drawing/2014/main" id="{583084A6-1298-45DD-9664-6D82F778113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38138052"/>
              </p:ext>
            </p:extLst>
          </p:nvPr>
        </p:nvGraphicFramePr>
        <p:xfrm>
          <a:off x="3532079" y="4269230"/>
          <a:ext cx="1581150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178" name="Equation" r:id="rId22" imgW="1498320" imgH="342720" progId="Equation.DSMT4">
                  <p:embed/>
                </p:oleObj>
              </mc:Choice>
              <mc:Fallback>
                <p:oleObj name="Equation" r:id="rId22" imgW="1498320" imgH="342720" progId="Equation.DSMT4">
                  <p:embed/>
                  <p:pic>
                    <p:nvPicPr>
                      <p:cNvPr id="38" name="对象 37">
                        <a:extLst>
                          <a:ext uri="{FF2B5EF4-FFF2-40B4-BE49-F238E27FC236}">
                            <a16:creationId xmlns:a16="http://schemas.microsoft.com/office/drawing/2014/main" id="{FF63B6FB-968A-41E0-B236-83CA6D85893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3532079" y="4269230"/>
                        <a:ext cx="1581150" cy="342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" name="TextBox 19">
            <a:extLst>
              <a:ext uri="{FF2B5EF4-FFF2-40B4-BE49-F238E27FC236}">
                <a16:creationId xmlns:a16="http://schemas.microsoft.com/office/drawing/2014/main" id="{F41471E9-261C-4DCE-9E33-E2309E438EB5}"/>
              </a:ext>
            </a:extLst>
          </p:cNvPr>
          <p:cNvSpPr txBox="1"/>
          <p:nvPr/>
        </p:nvSpPr>
        <p:spPr bwMode="auto">
          <a:xfrm>
            <a:off x="455627" y="4804561"/>
            <a:ext cx="387798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rtlCol="0">
            <a:spAutoFit/>
          </a:bodyPr>
          <a:lstStyle/>
          <a:p>
            <a:pPr eaLnBrk="0" hangingPunct="0"/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所以所求投影直线的方程为</a:t>
            </a:r>
          </a:p>
        </p:txBody>
      </p:sp>
      <p:graphicFrame>
        <p:nvGraphicFramePr>
          <p:cNvPr id="41" name="对象 40">
            <a:extLst>
              <a:ext uri="{FF2B5EF4-FFF2-40B4-BE49-F238E27FC236}">
                <a16:creationId xmlns:a16="http://schemas.microsoft.com/office/drawing/2014/main" id="{7946DFE7-E3C0-41D3-AA52-2CEC59D55DB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9801091"/>
              </p:ext>
            </p:extLst>
          </p:nvPr>
        </p:nvGraphicFramePr>
        <p:xfrm>
          <a:off x="4333612" y="4683021"/>
          <a:ext cx="1744662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179" name="Equation" r:id="rId24" imgW="1739880" imgH="863280" progId="Equation.DSMT4">
                  <p:embed/>
                </p:oleObj>
              </mc:Choice>
              <mc:Fallback>
                <p:oleObj name="Equation" r:id="rId24" imgW="1739880" imgH="863280" progId="Equation.DSMT4">
                  <p:embed/>
                  <p:pic>
                    <p:nvPicPr>
                      <p:cNvPr id="40" name="对象 39">
                        <a:extLst>
                          <a:ext uri="{FF2B5EF4-FFF2-40B4-BE49-F238E27FC236}">
                            <a16:creationId xmlns:a16="http://schemas.microsoft.com/office/drawing/2014/main" id="{F6527CB2-3E4E-412B-8DD9-17CDB314B28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33612" y="4683021"/>
                        <a:ext cx="1744662" cy="863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7" name="矩形 46">
            <a:extLst>
              <a:ext uri="{FF2B5EF4-FFF2-40B4-BE49-F238E27FC236}">
                <a16:creationId xmlns:a16="http://schemas.microsoft.com/office/drawing/2014/main" id="{570C1D96-CB46-42D3-99EF-48B4315D8635}"/>
              </a:ext>
            </a:extLst>
          </p:cNvPr>
          <p:cNvSpPr/>
          <p:nvPr/>
        </p:nvSpPr>
        <p:spPr>
          <a:xfrm>
            <a:off x="0" y="5676283"/>
            <a:ext cx="9144000" cy="4616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注：</a:t>
            </a:r>
            <a:r>
              <a:rPr kumimoji="1" lang="zh-CN" altLang="en-US" sz="2400" b="1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itchFamily="18" charset="2"/>
              </a:rPr>
              <a:t> </a:t>
            </a:r>
            <a:r>
              <a:rPr lang="zh-CN" altLang="en-US" sz="24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Symbol" pitchFamily="18" charset="2"/>
              </a:rPr>
              <a:t>需要求“经过某直线”时，就要考虑平面束方程。</a:t>
            </a:r>
            <a:endParaRPr lang="zh-CN" altLang="en-US" sz="2400" b="1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F915A063-2A54-4DCD-9EEE-ED16928C8F98}"/>
              </a:ext>
            </a:extLst>
          </p:cNvPr>
          <p:cNvSpPr/>
          <p:nvPr/>
        </p:nvSpPr>
        <p:spPr>
          <a:xfrm>
            <a:off x="4303324" y="60950"/>
            <a:ext cx="2010113" cy="31314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EF7056A3-1B33-488F-883A-A0C52C0CA9C9}"/>
              </a:ext>
            </a:extLst>
          </p:cNvPr>
          <p:cNvSpPr/>
          <p:nvPr/>
        </p:nvSpPr>
        <p:spPr>
          <a:xfrm>
            <a:off x="4303324" y="81477"/>
            <a:ext cx="1983176" cy="29109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altLang="zh-CN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6.2.1</a:t>
            </a:r>
            <a:r>
              <a:rPr lang="zh-CN" altLang="en-US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平面及其方程</a:t>
            </a: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C94CC918-978C-4929-9221-D0F81DE149C3}"/>
              </a:ext>
            </a:extLst>
          </p:cNvPr>
          <p:cNvSpPr/>
          <p:nvPr/>
        </p:nvSpPr>
        <p:spPr>
          <a:xfrm>
            <a:off x="6337737" y="60950"/>
            <a:ext cx="2808899" cy="31314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1DACCCD7-1140-4FB1-B87B-87F467B2A57E}"/>
              </a:ext>
            </a:extLst>
          </p:cNvPr>
          <p:cNvSpPr/>
          <p:nvPr/>
        </p:nvSpPr>
        <p:spPr>
          <a:xfrm>
            <a:off x="6337737" y="81477"/>
            <a:ext cx="2781963" cy="29109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altLang="zh-CN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6.2.2</a:t>
            </a:r>
            <a:r>
              <a:rPr lang="zh-CN" altLang="en-US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空间直线及其方程</a:t>
            </a:r>
          </a:p>
        </p:txBody>
      </p:sp>
    </p:spTree>
    <p:extLst>
      <p:ext uri="{BB962C8B-B14F-4D97-AF65-F5344CB8AC3E}">
        <p14:creationId xmlns:p14="http://schemas.microsoft.com/office/powerpoint/2010/main" val="3665261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513"/>
    </mc:Choice>
    <mc:Fallback xmlns="">
      <p:transition advTm="45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/>
      <p:bldP spid="36" grpId="0"/>
      <p:bldP spid="37" grpId="0"/>
      <p:bldP spid="40" grpId="0"/>
      <p:bldP spid="47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04D3D4B5-7882-47CE-A70C-6685185C2E02}"/>
              </a:ext>
            </a:extLst>
          </p:cNvPr>
          <p:cNvSpPr/>
          <p:nvPr/>
        </p:nvSpPr>
        <p:spPr>
          <a:xfrm>
            <a:off x="1" y="0"/>
            <a:ext cx="9143999" cy="428626"/>
          </a:xfrm>
          <a:prstGeom prst="rect">
            <a:avLst/>
          </a:prstGeom>
          <a:solidFill>
            <a:srgbClr val="2B6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2" name="灯片编号占位符 1">
            <a:extLst>
              <a:ext uri="{FF2B5EF4-FFF2-40B4-BE49-F238E27FC236}">
                <a16:creationId xmlns:a16="http://schemas.microsoft.com/office/drawing/2014/main" id="{D90A2D96-0F27-4527-9E96-4A411FF71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72404" y="6326970"/>
            <a:ext cx="856084" cy="457200"/>
          </a:xfrm>
        </p:spPr>
        <p:txBody>
          <a:bodyPr/>
          <a:lstStyle/>
          <a:p>
            <a:fld id="{F9F5586C-925A-4B27-9272-30BB710014DC}" type="slidenum">
              <a:rPr lang="en-US" altLang="zh-CN" smtClean="0"/>
              <a:t>36</a:t>
            </a:fld>
            <a:endParaRPr lang="en-US" altLang="zh-CN" dirty="0"/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B8828848-81B0-4D64-A876-F8D489099316}"/>
              </a:ext>
            </a:extLst>
          </p:cNvPr>
          <p:cNvSpPr/>
          <p:nvPr/>
        </p:nvSpPr>
        <p:spPr bwMode="auto">
          <a:xfrm>
            <a:off x="8544930" y="6447570"/>
            <a:ext cx="216000" cy="216000"/>
          </a:xfrm>
          <a:prstGeom prst="ellipse">
            <a:avLst/>
          </a:prstGeom>
          <a:solidFill>
            <a:srgbClr val="CC33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0FBB4907-A20A-407D-996E-040928FF5F46}"/>
              </a:ext>
            </a:extLst>
          </p:cNvPr>
          <p:cNvSpPr/>
          <p:nvPr/>
        </p:nvSpPr>
        <p:spPr>
          <a:xfrm>
            <a:off x="13537" y="66032"/>
            <a:ext cx="2519455" cy="291093"/>
          </a:xfrm>
          <a:prstGeom prst="rect">
            <a:avLst/>
          </a:prstGeom>
          <a:solidFill>
            <a:srgbClr val="C00000"/>
          </a:solidFill>
          <a:ln w="19050">
            <a:solidFill>
              <a:srgbClr val="FFFF00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/>
          <a:lstStyle/>
          <a:p>
            <a:pPr algn="ctr">
              <a:defRPr/>
            </a:pPr>
            <a:r>
              <a:rPr lang="zh-CN" altLang="en-US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</a:t>
            </a:r>
            <a:r>
              <a:rPr lang="en-US" altLang="zh-CN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过直线的平面束方程     </a:t>
            </a:r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918D66EC-3FFB-4602-AAE3-03BD7D0426EF}"/>
              </a:ext>
            </a:extLst>
          </p:cNvPr>
          <p:cNvSpPr/>
          <p:nvPr/>
        </p:nvSpPr>
        <p:spPr>
          <a:xfrm>
            <a:off x="14012" y="455570"/>
            <a:ext cx="9144000" cy="116876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algn="l">
              <a:lnSpc>
                <a:spcPct val="130000"/>
              </a:lnSpc>
            </a:pP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2" name="任意多边形 14">
            <a:extLst>
              <a:ext uri="{FF2B5EF4-FFF2-40B4-BE49-F238E27FC236}">
                <a16:creationId xmlns:a16="http://schemas.microsoft.com/office/drawing/2014/main" id="{A84AD015-3074-40E3-9337-EA35CC6C8263}"/>
              </a:ext>
            </a:extLst>
          </p:cNvPr>
          <p:cNvSpPr/>
          <p:nvPr/>
        </p:nvSpPr>
        <p:spPr>
          <a:xfrm>
            <a:off x="6725364" y="2616958"/>
            <a:ext cx="1718268" cy="703385"/>
          </a:xfrm>
          <a:custGeom>
            <a:avLst/>
            <a:gdLst>
              <a:gd name="connsiteX0" fmla="*/ 0 w 1718268"/>
              <a:gd name="connsiteY0" fmla="*/ 10048 h 703385"/>
              <a:gd name="connsiteX1" fmla="*/ 914400 w 1718268"/>
              <a:gd name="connsiteY1" fmla="*/ 0 h 703385"/>
              <a:gd name="connsiteX2" fmla="*/ 1718268 w 1718268"/>
              <a:gd name="connsiteY2" fmla="*/ 673239 h 703385"/>
              <a:gd name="connsiteX3" fmla="*/ 743578 w 1718268"/>
              <a:gd name="connsiteY3" fmla="*/ 703385 h 703385"/>
              <a:gd name="connsiteX4" fmla="*/ 0 w 1718268"/>
              <a:gd name="connsiteY4" fmla="*/ 10048 h 703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8268" h="703385">
                <a:moveTo>
                  <a:pt x="0" y="10048"/>
                </a:moveTo>
                <a:lnTo>
                  <a:pt x="914400" y="0"/>
                </a:lnTo>
                <a:lnTo>
                  <a:pt x="1718268" y="673239"/>
                </a:lnTo>
                <a:lnTo>
                  <a:pt x="743578" y="703385"/>
                </a:lnTo>
                <a:lnTo>
                  <a:pt x="0" y="10048"/>
                </a:lnTo>
                <a:close/>
              </a:path>
            </a:pathLst>
          </a:cu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</a:t>
            </a:r>
            <a:r>
              <a:rPr kumimoji="1" lang="en-US" altLang="zh-CN" sz="2400" b="1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1</a:t>
            </a:r>
            <a:endParaRPr kumimoji="1" lang="zh-CN" altLang="en-US" sz="2400" b="1" baseline="-25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TextBox 1">
            <a:extLst>
              <a:ext uri="{FF2B5EF4-FFF2-40B4-BE49-F238E27FC236}">
                <a16:creationId xmlns:a16="http://schemas.microsoft.com/office/drawing/2014/main" id="{10782317-4066-4B3C-A847-1C1589989BA6}"/>
              </a:ext>
            </a:extLst>
          </p:cNvPr>
          <p:cNvSpPr txBox="1"/>
          <p:nvPr/>
        </p:nvSpPr>
        <p:spPr bwMode="auto">
          <a:xfrm>
            <a:off x="625426" y="550557"/>
            <a:ext cx="186044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rtlCol="0">
            <a:spAutoFit/>
          </a:bodyPr>
          <a:lstStyle/>
          <a:p>
            <a:pPr eaLnBrk="0" hangingPunct="0"/>
            <a:r>
              <a:rPr kumimoji="1" lang="zh-CN" altLang="en-US" sz="2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例</a:t>
            </a:r>
            <a:r>
              <a:rPr kumimoji="1" lang="en-US" altLang="zh-CN" sz="2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11. </a:t>
            </a: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求过点</a:t>
            </a:r>
          </a:p>
        </p:txBody>
      </p:sp>
      <p:graphicFrame>
        <p:nvGraphicFramePr>
          <p:cNvPr id="44" name="对象 43">
            <a:extLst>
              <a:ext uri="{FF2B5EF4-FFF2-40B4-BE49-F238E27FC236}">
                <a16:creationId xmlns:a16="http://schemas.microsoft.com/office/drawing/2014/main" id="{45BB6E6A-A448-49E8-BB53-872B5D9FDE9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30147526"/>
              </p:ext>
            </p:extLst>
          </p:nvPr>
        </p:nvGraphicFramePr>
        <p:xfrm>
          <a:off x="2374746" y="614523"/>
          <a:ext cx="1427163" cy="395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167" name="Equation" r:id="rId4" imgW="1434960" imgH="431640" progId="Equation.DSMT4">
                  <p:embed/>
                </p:oleObj>
              </mc:Choice>
              <mc:Fallback>
                <p:oleObj name="Equation" r:id="rId4" imgW="1434960" imgH="431640" progId="Equation.DSMT4">
                  <p:embed/>
                  <p:pic>
                    <p:nvPicPr>
                      <p:cNvPr id="35" name="对象 34">
                        <a:extLst>
                          <a:ext uri="{FF2B5EF4-FFF2-40B4-BE49-F238E27FC236}">
                            <a16:creationId xmlns:a16="http://schemas.microsoft.com/office/drawing/2014/main" id="{C35E119D-D301-437D-A64D-2845B0372CE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74746" y="614523"/>
                        <a:ext cx="1427163" cy="3952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" name="TextBox 4">
            <a:extLst>
              <a:ext uri="{FF2B5EF4-FFF2-40B4-BE49-F238E27FC236}">
                <a16:creationId xmlns:a16="http://schemas.microsoft.com/office/drawing/2014/main" id="{62A74800-E22E-4443-8692-24A42B538EA6}"/>
              </a:ext>
            </a:extLst>
          </p:cNvPr>
          <p:cNvSpPr txBox="1"/>
          <p:nvPr/>
        </p:nvSpPr>
        <p:spPr bwMode="auto">
          <a:xfrm>
            <a:off x="3825716" y="571373"/>
            <a:ext cx="80021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rtlCol="0">
            <a:spAutoFit/>
          </a:bodyPr>
          <a:lstStyle/>
          <a:p>
            <a:pPr eaLnBrk="0" hangingPunct="0"/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且与</a:t>
            </a:r>
          </a:p>
        </p:txBody>
      </p:sp>
      <p:graphicFrame>
        <p:nvGraphicFramePr>
          <p:cNvPr id="46" name="对象 45">
            <a:extLst>
              <a:ext uri="{FF2B5EF4-FFF2-40B4-BE49-F238E27FC236}">
                <a16:creationId xmlns:a16="http://schemas.microsoft.com/office/drawing/2014/main" id="{C7EB3E57-F0FB-4315-9215-83D7EB79BC7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5249002"/>
              </p:ext>
            </p:extLst>
          </p:nvPr>
        </p:nvGraphicFramePr>
        <p:xfrm>
          <a:off x="4625935" y="478749"/>
          <a:ext cx="3843337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168" name="Equation" r:id="rId6" imgW="3848040" imgH="863280" progId="Equation.DSMT4">
                  <p:embed/>
                </p:oleObj>
              </mc:Choice>
              <mc:Fallback>
                <p:oleObj name="Equation" r:id="rId6" imgW="3848040" imgH="863280" progId="Equation.DSMT4">
                  <p:embed/>
                  <p:pic>
                    <p:nvPicPr>
                      <p:cNvPr id="38" name="对象 37">
                        <a:extLst>
                          <a:ext uri="{FF2B5EF4-FFF2-40B4-BE49-F238E27FC236}">
                            <a16:creationId xmlns:a16="http://schemas.microsoft.com/office/drawing/2014/main" id="{6AB7E9EE-CFC0-4CA2-B3AD-DB566CF2C7A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25935" y="478749"/>
                        <a:ext cx="3843337" cy="863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" name="TextBox 7">
            <a:extLst>
              <a:ext uri="{FF2B5EF4-FFF2-40B4-BE49-F238E27FC236}">
                <a16:creationId xmlns:a16="http://schemas.microsoft.com/office/drawing/2014/main" id="{71308918-E7C0-4C36-B1F5-C38F3336406B}"/>
              </a:ext>
            </a:extLst>
          </p:cNvPr>
          <p:cNvSpPr txBox="1"/>
          <p:nvPr/>
        </p:nvSpPr>
        <p:spPr bwMode="auto">
          <a:xfrm>
            <a:off x="116946" y="1134532"/>
            <a:ext cx="241604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rtlCol="0">
            <a:spAutoFit/>
          </a:bodyPr>
          <a:lstStyle/>
          <a:p>
            <a:pPr eaLnBrk="0" hangingPunct="0"/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都相交的直线 ．</a:t>
            </a:r>
          </a:p>
        </p:txBody>
      </p:sp>
      <p:cxnSp>
        <p:nvCxnSpPr>
          <p:cNvPr id="49" name="直接连接符 48">
            <a:extLst>
              <a:ext uri="{FF2B5EF4-FFF2-40B4-BE49-F238E27FC236}">
                <a16:creationId xmlns:a16="http://schemas.microsoft.com/office/drawing/2014/main" id="{5CE84D11-5815-470E-A02B-489799452291}"/>
              </a:ext>
            </a:extLst>
          </p:cNvPr>
          <p:cNvCxnSpPr/>
          <p:nvPr/>
        </p:nvCxnSpPr>
        <p:spPr>
          <a:xfrm>
            <a:off x="6492489" y="2464018"/>
            <a:ext cx="2592288" cy="240268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任意多边形 15">
            <a:extLst>
              <a:ext uri="{FF2B5EF4-FFF2-40B4-BE49-F238E27FC236}">
                <a16:creationId xmlns:a16="http://schemas.microsoft.com/office/drawing/2014/main" id="{34F4D10C-9E01-471A-AC95-80C710CF73F3}"/>
              </a:ext>
            </a:extLst>
          </p:cNvPr>
          <p:cNvSpPr/>
          <p:nvPr/>
        </p:nvSpPr>
        <p:spPr>
          <a:xfrm>
            <a:off x="6725364" y="3358578"/>
            <a:ext cx="1798655" cy="1577591"/>
          </a:xfrm>
          <a:custGeom>
            <a:avLst/>
            <a:gdLst>
              <a:gd name="connsiteX0" fmla="*/ 713433 w 1798655"/>
              <a:gd name="connsiteY0" fmla="*/ 0 h 1577591"/>
              <a:gd name="connsiteX1" fmla="*/ 0 w 1798655"/>
              <a:gd name="connsiteY1" fmla="*/ 572756 h 1577591"/>
              <a:gd name="connsiteX2" fmla="*/ 1105319 w 1798655"/>
              <a:gd name="connsiteY2" fmla="*/ 1577591 h 1577591"/>
              <a:gd name="connsiteX3" fmla="*/ 1798655 w 1798655"/>
              <a:gd name="connsiteY3" fmla="*/ 984738 h 1577591"/>
              <a:gd name="connsiteX4" fmla="*/ 713433 w 1798655"/>
              <a:gd name="connsiteY4" fmla="*/ 0 h 1577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98655" h="1577591">
                <a:moveTo>
                  <a:pt x="713433" y="0"/>
                </a:moveTo>
                <a:lnTo>
                  <a:pt x="0" y="572756"/>
                </a:lnTo>
                <a:lnTo>
                  <a:pt x="1105319" y="1577591"/>
                </a:lnTo>
                <a:lnTo>
                  <a:pt x="1798655" y="984738"/>
                </a:lnTo>
                <a:lnTo>
                  <a:pt x="713433" y="0"/>
                </a:lnTo>
                <a:close/>
              </a:path>
            </a:pathLst>
          </a:cu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0" hangingPunct="0"/>
            <a:r>
              <a:rPr kumimoji="1"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</a:t>
            </a:r>
            <a:r>
              <a:rPr kumimoji="1" lang="en-US" altLang="zh-CN" sz="2400" b="1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2</a:t>
            </a:r>
            <a:endParaRPr kumimoji="1" lang="zh-CN" altLang="en-US" sz="2400" b="1" baseline="-25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1" name="直接连接符 50">
            <a:extLst>
              <a:ext uri="{FF2B5EF4-FFF2-40B4-BE49-F238E27FC236}">
                <a16:creationId xmlns:a16="http://schemas.microsoft.com/office/drawing/2014/main" id="{8E794A01-CCDF-4F74-B255-C863DC4D0764}"/>
              </a:ext>
            </a:extLst>
          </p:cNvPr>
          <p:cNvCxnSpPr/>
          <p:nvPr/>
        </p:nvCxnSpPr>
        <p:spPr>
          <a:xfrm flipV="1">
            <a:off x="6654128" y="2850480"/>
            <a:ext cx="1289341" cy="10498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连接符 51">
            <a:extLst>
              <a:ext uri="{FF2B5EF4-FFF2-40B4-BE49-F238E27FC236}">
                <a16:creationId xmlns:a16="http://schemas.microsoft.com/office/drawing/2014/main" id="{24A91308-24D9-4DED-9E32-0F4199A72F95}"/>
              </a:ext>
            </a:extLst>
          </p:cNvPr>
          <p:cNvCxnSpPr/>
          <p:nvPr/>
        </p:nvCxnSpPr>
        <p:spPr>
          <a:xfrm flipV="1">
            <a:off x="7356585" y="3426544"/>
            <a:ext cx="1076999" cy="883260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20">
            <a:extLst>
              <a:ext uri="{FF2B5EF4-FFF2-40B4-BE49-F238E27FC236}">
                <a16:creationId xmlns:a16="http://schemas.microsoft.com/office/drawing/2014/main" id="{6C7135CD-7480-44FD-B2D2-C3B5BD0CF97E}"/>
              </a:ext>
            </a:extLst>
          </p:cNvPr>
          <p:cNvSpPr txBox="1"/>
          <p:nvPr/>
        </p:nvSpPr>
        <p:spPr bwMode="auto">
          <a:xfrm>
            <a:off x="7930992" y="2566010"/>
            <a:ext cx="45878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rtlCol="0">
            <a:spAutoFit/>
          </a:bodyPr>
          <a:lstStyle/>
          <a:p>
            <a:pPr eaLnBrk="0" hangingPunct="0"/>
            <a:r>
              <a:rPr kumimoji="1"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kumimoji="1" lang="en-US" altLang="zh-CN" sz="24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CN" altLang="en-US" sz="2400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4" name="TextBox 21">
            <a:extLst>
              <a:ext uri="{FF2B5EF4-FFF2-40B4-BE49-F238E27FC236}">
                <a16:creationId xmlns:a16="http://schemas.microsoft.com/office/drawing/2014/main" id="{A74D77FC-53E5-48C6-A0CA-70367E815FEA}"/>
              </a:ext>
            </a:extLst>
          </p:cNvPr>
          <p:cNvSpPr txBox="1"/>
          <p:nvPr/>
        </p:nvSpPr>
        <p:spPr bwMode="auto">
          <a:xfrm>
            <a:off x="8148673" y="3570560"/>
            <a:ext cx="45878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rtlCol="0">
            <a:spAutoFit/>
          </a:bodyPr>
          <a:lstStyle/>
          <a:p>
            <a:pPr eaLnBrk="0" hangingPunct="0"/>
            <a:r>
              <a:rPr kumimoji="1"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kumimoji="1" lang="en-US" altLang="zh-CN" sz="24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kumimoji="1" lang="zh-CN" altLang="en-US" sz="2400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TextBox 24">
            <a:extLst>
              <a:ext uri="{FF2B5EF4-FFF2-40B4-BE49-F238E27FC236}">
                <a16:creationId xmlns:a16="http://schemas.microsoft.com/office/drawing/2014/main" id="{08E617CB-2D70-4F39-BFE6-9638542ED896}"/>
              </a:ext>
            </a:extLst>
          </p:cNvPr>
          <p:cNvSpPr txBox="1"/>
          <p:nvPr/>
        </p:nvSpPr>
        <p:spPr bwMode="auto">
          <a:xfrm>
            <a:off x="7899893" y="4662729"/>
            <a:ext cx="54373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rtlCol="0">
            <a:spAutoFit/>
          </a:bodyPr>
          <a:lstStyle/>
          <a:p>
            <a:pPr eaLnBrk="0" hangingPunct="0"/>
            <a:r>
              <a:rPr kumimoji="1"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kumimoji="1" lang="en-US" altLang="zh-CN" sz="24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kumimoji="1" lang="zh-CN" altLang="en-US" sz="2400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6" name="椭圆 55">
            <a:extLst>
              <a:ext uri="{FF2B5EF4-FFF2-40B4-BE49-F238E27FC236}">
                <a16:creationId xmlns:a16="http://schemas.microsoft.com/office/drawing/2014/main" id="{4768C63C-FA4E-4DAB-80C1-ED7874A14932}"/>
              </a:ext>
            </a:extLst>
          </p:cNvPr>
          <p:cNvSpPr/>
          <p:nvPr/>
        </p:nvSpPr>
        <p:spPr>
          <a:xfrm>
            <a:off x="8751723" y="4578672"/>
            <a:ext cx="117030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椭圆 56">
            <a:extLst>
              <a:ext uri="{FF2B5EF4-FFF2-40B4-BE49-F238E27FC236}">
                <a16:creationId xmlns:a16="http://schemas.microsoft.com/office/drawing/2014/main" id="{6AEC6C2D-63F2-49E4-843E-9EF77C658808}"/>
              </a:ext>
            </a:extLst>
          </p:cNvPr>
          <p:cNvSpPr/>
          <p:nvPr/>
        </p:nvSpPr>
        <p:spPr>
          <a:xfrm>
            <a:off x="6924537" y="2804761"/>
            <a:ext cx="72008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8" name="TextBox 28">
            <a:extLst>
              <a:ext uri="{FF2B5EF4-FFF2-40B4-BE49-F238E27FC236}">
                <a16:creationId xmlns:a16="http://schemas.microsoft.com/office/drawing/2014/main" id="{651C9132-F99F-46E4-AC49-AFC7B54D536E}"/>
              </a:ext>
            </a:extLst>
          </p:cNvPr>
          <p:cNvSpPr txBox="1"/>
          <p:nvPr/>
        </p:nvSpPr>
        <p:spPr bwMode="auto">
          <a:xfrm>
            <a:off x="869443" y="1754810"/>
            <a:ext cx="80021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rtlCol="0">
            <a:spAutoFit/>
          </a:bodyPr>
          <a:lstStyle/>
          <a:p>
            <a:pPr eaLnBrk="0" hangingPunct="0"/>
            <a:r>
              <a:rPr kumimoji="1" lang="zh-CN" altLang="en-US" sz="2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解：</a:t>
            </a:r>
          </a:p>
        </p:txBody>
      </p:sp>
      <p:sp>
        <p:nvSpPr>
          <p:cNvPr id="59" name="TextBox 29">
            <a:extLst>
              <a:ext uri="{FF2B5EF4-FFF2-40B4-BE49-F238E27FC236}">
                <a16:creationId xmlns:a16="http://schemas.microsoft.com/office/drawing/2014/main" id="{529B5A0C-419D-446E-98F1-664049FE72FE}"/>
              </a:ext>
            </a:extLst>
          </p:cNvPr>
          <p:cNvSpPr txBox="1"/>
          <p:nvPr/>
        </p:nvSpPr>
        <p:spPr bwMode="auto">
          <a:xfrm>
            <a:off x="1598357" y="1746643"/>
            <a:ext cx="337464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rtlCol="0">
            <a:spAutoFit/>
          </a:bodyPr>
          <a:lstStyle/>
          <a:p>
            <a:pPr eaLnBrk="0" hangingPunct="0"/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设过</a:t>
            </a:r>
            <a:r>
              <a:rPr kumimoji="1"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kumimoji="1" lang="en-US" altLang="zh-CN" sz="24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 </a:t>
            </a: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和直线 </a:t>
            </a:r>
            <a:r>
              <a:rPr kumimoji="1"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kumimoji="1" lang="en-US" altLang="zh-CN" sz="24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kumimoji="1"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kumimoji="1" lang="en-US" altLang="zh-CN" sz="24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</a:p>
        </p:txBody>
      </p:sp>
      <p:sp>
        <p:nvSpPr>
          <p:cNvPr id="60" name="TextBox 30">
            <a:extLst>
              <a:ext uri="{FF2B5EF4-FFF2-40B4-BE49-F238E27FC236}">
                <a16:creationId xmlns:a16="http://schemas.microsoft.com/office/drawing/2014/main" id="{DBE34D12-2187-40D7-9831-5F5BF0EC9E8D}"/>
              </a:ext>
            </a:extLst>
          </p:cNvPr>
          <p:cNvSpPr txBox="1"/>
          <p:nvPr/>
        </p:nvSpPr>
        <p:spPr bwMode="auto">
          <a:xfrm>
            <a:off x="4737318" y="1747483"/>
            <a:ext cx="286488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rtlCol="0">
            <a:spAutoFit/>
          </a:bodyPr>
          <a:lstStyle/>
          <a:p>
            <a:pPr eaLnBrk="0" hangingPunct="0"/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的平面为 </a:t>
            </a: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</a:t>
            </a:r>
            <a:r>
              <a:rPr kumimoji="1" lang="en-US" altLang="zh-CN" sz="2400" b="1" baseline="-25000" dirty="0"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1</a:t>
            </a: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（</a:t>
            </a:r>
            <a:r>
              <a:rPr kumimoji="1" lang="en-US" altLang="zh-CN" sz="2400" b="1" baseline="-25000" dirty="0"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2</a:t>
            </a: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）</a:t>
            </a:r>
            <a:r>
              <a:rPr kumimoji="1"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.</a:t>
            </a:r>
            <a:endParaRPr kumimoji="1"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TextBox 31">
            <a:extLst>
              <a:ext uri="{FF2B5EF4-FFF2-40B4-BE49-F238E27FC236}">
                <a16:creationId xmlns:a16="http://schemas.microsoft.com/office/drawing/2014/main" id="{D2A2267B-2ED2-4D0E-AD8C-446B64050C12}"/>
              </a:ext>
            </a:extLst>
          </p:cNvPr>
          <p:cNvSpPr txBox="1"/>
          <p:nvPr/>
        </p:nvSpPr>
        <p:spPr bwMode="auto">
          <a:xfrm>
            <a:off x="1891084" y="2262223"/>
            <a:ext cx="332655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rtlCol="0">
            <a:spAutoFit/>
          </a:bodyPr>
          <a:lstStyle/>
          <a:p>
            <a:pPr eaLnBrk="0" hangingPunct="0"/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不同方法来求</a:t>
            </a: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</a:t>
            </a:r>
            <a:r>
              <a:rPr kumimoji="1" lang="en-US" altLang="zh-CN" sz="2400" b="1" baseline="-25000" dirty="0"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1</a:t>
            </a: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和 </a:t>
            </a:r>
            <a:r>
              <a:rPr kumimoji="1" lang="en-US" altLang="zh-CN" sz="2400" b="1" baseline="-25000" dirty="0"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2</a:t>
            </a:r>
            <a:r>
              <a:rPr kumimoji="1"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.</a:t>
            </a: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</p:txBody>
      </p:sp>
      <p:sp>
        <p:nvSpPr>
          <p:cNvPr id="62" name="TextBox 38">
            <a:extLst>
              <a:ext uri="{FF2B5EF4-FFF2-40B4-BE49-F238E27FC236}">
                <a16:creationId xmlns:a16="http://schemas.microsoft.com/office/drawing/2014/main" id="{E67D4EB5-057C-47BB-B88D-81E733F12BA7}"/>
              </a:ext>
            </a:extLst>
          </p:cNvPr>
          <p:cNvSpPr txBox="1"/>
          <p:nvPr/>
        </p:nvSpPr>
        <p:spPr bwMode="auto">
          <a:xfrm>
            <a:off x="253291" y="2246778"/>
            <a:ext cx="172354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rtlCol="0">
            <a:spAutoFit/>
          </a:bodyPr>
          <a:lstStyle/>
          <a:p>
            <a:pPr eaLnBrk="0" hangingPunct="0"/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以下用两种</a:t>
            </a:r>
          </a:p>
        </p:txBody>
      </p:sp>
      <p:sp>
        <p:nvSpPr>
          <p:cNvPr id="64" name="TextBox 1">
            <a:extLst>
              <a:ext uri="{FF2B5EF4-FFF2-40B4-BE49-F238E27FC236}">
                <a16:creationId xmlns:a16="http://schemas.microsoft.com/office/drawing/2014/main" id="{1A1DD0FF-331A-4D5C-A61F-C6BAE80C6646}"/>
              </a:ext>
            </a:extLst>
          </p:cNvPr>
          <p:cNvSpPr txBox="1"/>
          <p:nvPr/>
        </p:nvSpPr>
        <p:spPr bwMode="auto">
          <a:xfrm>
            <a:off x="769307" y="4846790"/>
            <a:ext cx="181812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rtlCol="0">
            <a:spAutoFit/>
          </a:bodyPr>
          <a:lstStyle/>
          <a:p>
            <a:pPr eaLnBrk="0" hangingPunct="0"/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在 </a:t>
            </a:r>
            <a:r>
              <a:rPr kumimoji="1"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kumimoji="1" lang="en-US" altLang="zh-CN" sz="24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 </a:t>
            </a: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上取点</a:t>
            </a:r>
          </a:p>
        </p:txBody>
      </p:sp>
      <p:graphicFrame>
        <p:nvGraphicFramePr>
          <p:cNvPr id="65" name="对象 64">
            <a:extLst>
              <a:ext uri="{FF2B5EF4-FFF2-40B4-BE49-F238E27FC236}">
                <a16:creationId xmlns:a16="http://schemas.microsoft.com/office/drawing/2014/main" id="{E902120F-8828-41CD-B427-54904D67B0F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33382072"/>
              </p:ext>
            </p:extLst>
          </p:nvPr>
        </p:nvGraphicFramePr>
        <p:xfrm>
          <a:off x="2532992" y="4887779"/>
          <a:ext cx="174625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169" name="Equation" r:id="rId8" imgW="1739880" imgH="431640" progId="Equation.DSMT4">
                  <p:embed/>
                </p:oleObj>
              </mc:Choice>
              <mc:Fallback>
                <p:oleObj name="Equation" r:id="rId8" imgW="1739880" imgH="431640" progId="Equation.DSMT4">
                  <p:embed/>
                  <p:pic>
                    <p:nvPicPr>
                      <p:cNvPr id="37" name="对象 36">
                        <a:extLst>
                          <a:ext uri="{FF2B5EF4-FFF2-40B4-BE49-F238E27FC236}">
                            <a16:creationId xmlns:a16="http://schemas.microsoft.com/office/drawing/2014/main" id="{3177186D-A2FA-482F-B70A-4395F655D00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32992" y="4887779"/>
                        <a:ext cx="1746250" cy="431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6" name="TextBox 4">
            <a:extLst>
              <a:ext uri="{FF2B5EF4-FFF2-40B4-BE49-F238E27FC236}">
                <a16:creationId xmlns:a16="http://schemas.microsoft.com/office/drawing/2014/main" id="{629656C8-9F57-469B-835B-763B9678CD13}"/>
              </a:ext>
            </a:extLst>
          </p:cNvPr>
          <p:cNvSpPr txBox="1"/>
          <p:nvPr/>
        </p:nvSpPr>
        <p:spPr bwMode="auto">
          <a:xfrm>
            <a:off x="4243939" y="4845175"/>
            <a:ext cx="298671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rtlCol="0">
            <a:spAutoFit/>
          </a:bodyPr>
          <a:lstStyle/>
          <a:p>
            <a:pPr eaLnBrk="0" hangingPunct="0"/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故</a:t>
            </a:r>
            <a:r>
              <a:rPr kumimoji="1" lang="en-US" altLang="zh-CN" sz="2400" b="1" baseline="-25000" dirty="0"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1</a:t>
            </a: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的法向量可取为</a:t>
            </a:r>
            <a:endParaRPr kumimoji="1"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7" name="对象 66">
            <a:extLst>
              <a:ext uri="{FF2B5EF4-FFF2-40B4-BE49-F238E27FC236}">
                <a16:creationId xmlns:a16="http://schemas.microsoft.com/office/drawing/2014/main" id="{B8A89ED5-21BD-4B85-8F6C-922B949C75C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22389361"/>
              </p:ext>
            </p:extLst>
          </p:nvPr>
        </p:nvGraphicFramePr>
        <p:xfrm>
          <a:off x="565000" y="5723468"/>
          <a:ext cx="1739900" cy="484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170" name="Equation" r:id="rId10" imgW="1739880" imgH="482400" progId="Equation.DSMT4">
                  <p:embed/>
                </p:oleObj>
              </mc:Choice>
              <mc:Fallback>
                <p:oleObj name="Equation" r:id="rId10" imgW="1739880" imgH="482400" progId="Equation.DSMT4">
                  <p:embed/>
                  <p:pic>
                    <p:nvPicPr>
                      <p:cNvPr id="40" name="对象 39">
                        <a:extLst>
                          <a:ext uri="{FF2B5EF4-FFF2-40B4-BE49-F238E27FC236}">
                            <a16:creationId xmlns:a16="http://schemas.microsoft.com/office/drawing/2014/main" id="{558CBBD5-A01F-4EB4-88CB-B691936F886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5000" y="5723468"/>
                        <a:ext cx="1739900" cy="484187"/>
                      </a:xfrm>
                      <a:prstGeom prst="rect">
                        <a:avLst/>
                      </a:prstGeom>
                      <a:solidFill>
                        <a:srgbClr val="FFC000"/>
                      </a:solidFill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8" name="对象 67">
            <a:extLst>
              <a:ext uri="{FF2B5EF4-FFF2-40B4-BE49-F238E27FC236}">
                <a16:creationId xmlns:a16="http://schemas.microsoft.com/office/drawing/2014/main" id="{E2E36DD4-72F2-4F82-AB03-2B2A4CEDAAA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03388430"/>
              </p:ext>
            </p:extLst>
          </p:nvPr>
        </p:nvGraphicFramePr>
        <p:xfrm>
          <a:off x="2273641" y="5364942"/>
          <a:ext cx="1384300" cy="1346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171" name="Equation" r:id="rId12" imgW="1384200" imgH="1346040" progId="Equation.DSMT4">
                  <p:embed/>
                </p:oleObj>
              </mc:Choice>
              <mc:Fallback>
                <p:oleObj name="Equation" r:id="rId12" imgW="1384200" imgH="1346040" progId="Equation.DSMT4">
                  <p:embed/>
                  <p:pic>
                    <p:nvPicPr>
                      <p:cNvPr id="41" name="对象 40">
                        <a:extLst>
                          <a:ext uri="{FF2B5EF4-FFF2-40B4-BE49-F238E27FC236}">
                            <a16:creationId xmlns:a16="http://schemas.microsoft.com/office/drawing/2014/main" id="{E983C251-0603-4D3D-B814-FD90BF2CC0B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2273641" y="5364942"/>
                        <a:ext cx="1384300" cy="1346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9" name="对象 68">
            <a:extLst>
              <a:ext uri="{FF2B5EF4-FFF2-40B4-BE49-F238E27FC236}">
                <a16:creationId xmlns:a16="http://schemas.microsoft.com/office/drawing/2014/main" id="{1CECCC64-1629-40AE-B447-5606CDC056F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93712017"/>
              </p:ext>
            </p:extLst>
          </p:nvPr>
        </p:nvGraphicFramePr>
        <p:xfrm>
          <a:off x="3619958" y="5857081"/>
          <a:ext cx="1384300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172" name="Equation" r:id="rId14" imgW="1384200" imgH="342720" progId="Equation.DSMT4">
                  <p:embed/>
                </p:oleObj>
              </mc:Choice>
              <mc:Fallback>
                <p:oleObj name="Equation" r:id="rId14" imgW="1384200" imgH="342720" progId="Equation.DSMT4">
                  <p:embed/>
                  <p:pic>
                    <p:nvPicPr>
                      <p:cNvPr id="42" name="对象 41">
                        <a:extLst>
                          <a:ext uri="{FF2B5EF4-FFF2-40B4-BE49-F238E27FC236}">
                            <a16:creationId xmlns:a16="http://schemas.microsoft.com/office/drawing/2014/main" id="{9DBBB465-C0C6-452C-A53B-701DE668D10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3619958" y="5857081"/>
                        <a:ext cx="1384300" cy="342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0" name="TextBox 9">
            <a:extLst>
              <a:ext uri="{FF2B5EF4-FFF2-40B4-BE49-F238E27FC236}">
                <a16:creationId xmlns:a16="http://schemas.microsoft.com/office/drawing/2014/main" id="{34129AD5-1BEE-4DF6-AEE9-700B106553E8}"/>
              </a:ext>
            </a:extLst>
          </p:cNvPr>
          <p:cNvSpPr txBox="1"/>
          <p:nvPr/>
        </p:nvSpPr>
        <p:spPr bwMode="auto">
          <a:xfrm>
            <a:off x="4856215" y="5775472"/>
            <a:ext cx="214033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rtlCol="0">
            <a:spAutoFit/>
          </a:bodyPr>
          <a:lstStyle/>
          <a:p>
            <a:pPr eaLnBrk="0" hangingPunct="0"/>
            <a:r>
              <a:rPr kumimoji="1"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于是得到</a:t>
            </a: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</a:t>
            </a:r>
            <a:r>
              <a:rPr kumimoji="1" lang="en-US" altLang="zh-CN" sz="2400" b="1" baseline="-25000" dirty="0"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1</a:t>
            </a: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：</a:t>
            </a:r>
            <a:endParaRPr kumimoji="1"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73" name="对象 72">
            <a:extLst>
              <a:ext uri="{FF2B5EF4-FFF2-40B4-BE49-F238E27FC236}">
                <a16:creationId xmlns:a16="http://schemas.microsoft.com/office/drawing/2014/main" id="{F1468733-9AB5-4FC4-85EC-D2F3528FF02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1168190"/>
              </p:ext>
            </p:extLst>
          </p:nvPr>
        </p:nvGraphicFramePr>
        <p:xfrm>
          <a:off x="6730619" y="5812630"/>
          <a:ext cx="2425700" cy="3873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173" name="Equation" r:id="rId16" imgW="2425680" imgH="393480" progId="Equation.DSMT4">
                  <p:embed/>
                </p:oleObj>
              </mc:Choice>
              <mc:Fallback>
                <p:oleObj name="Equation" r:id="rId16" imgW="2425680" imgH="393480" progId="Equation.DSMT4">
                  <p:embed/>
                  <p:pic>
                    <p:nvPicPr>
                      <p:cNvPr id="48" name="对象 47">
                        <a:extLst>
                          <a:ext uri="{FF2B5EF4-FFF2-40B4-BE49-F238E27FC236}">
                            <a16:creationId xmlns:a16="http://schemas.microsoft.com/office/drawing/2014/main" id="{0D35245F-3542-4B73-A997-03294C7F5CE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30619" y="5812630"/>
                        <a:ext cx="2425700" cy="38735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4" name="TextBox 15">
            <a:extLst>
              <a:ext uri="{FF2B5EF4-FFF2-40B4-BE49-F238E27FC236}">
                <a16:creationId xmlns:a16="http://schemas.microsoft.com/office/drawing/2014/main" id="{0DFD97EE-ED44-4138-88BC-15DCF65207C5}"/>
              </a:ext>
            </a:extLst>
          </p:cNvPr>
          <p:cNvSpPr txBox="1"/>
          <p:nvPr/>
        </p:nvSpPr>
        <p:spPr bwMode="auto">
          <a:xfrm>
            <a:off x="246920" y="2767820"/>
            <a:ext cx="590418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rtlCol="0">
            <a:spAutoFit/>
          </a:bodyPr>
          <a:lstStyle/>
          <a:p>
            <a:pPr eaLnBrk="0" hangingPunct="0"/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kumimoji="1"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）将 </a:t>
            </a:r>
            <a:r>
              <a:rPr kumimoji="1"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kumimoji="1" lang="en-US" altLang="zh-CN" sz="24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表示为以 </a:t>
            </a:r>
            <a:r>
              <a:rPr kumimoji="1"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 </a:t>
            </a: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为参数的参数方程：</a:t>
            </a:r>
          </a:p>
        </p:txBody>
      </p:sp>
      <p:graphicFrame>
        <p:nvGraphicFramePr>
          <p:cNvPr id="75" name="对象 74">
            <a:extLst>
              <a:ext uri="{FF2B5EF4-FFF2-40B4-BE49-F238E27FC236}">
                <a16:creationId xmlns:a16="http://schemas.microsoft.com/office/drawing/2014/main" id="{D825EB5D-C4EB-47B9-98A1-9DE627FAF84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63189219"/>
              </p:ext>
            </p:extLst>
          </p:nvPr>
        </p:nvGraphicFramePr>
        <p:xfrm>
          <a:off x="534952" y="3291040"/>
          <a:ext cx="1506537" cy="1555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174" name="Equation" r:id="rId18" imgW="1498320" imgH="1549080" progId="Equation.DSMT4">
                  <p:embed/>
                </p:oleObj>
              </mc:Choice>
              <mc:Fallback>
                <p:oleObj name="Equation" r:id="rId18" imgW="1498320" imgH="1549080" progId="Equation.DSMT4">
                  <p:embed/>
                  <p:pic>
                    <p:nvPicPr>
                      <p:cNvPr id="50" name="对象 49">
                        <a:extLst>
                          <a:ext uri="{FF2B5EF4-FFF2-40B4-BE49-F238E27FC236}">
                            <a16:creationId xmlns:a16="http://schemas.microsoft.com/office/drawing/2014/main" id="{097C3489-84F1-4872-A2FE-02CD0C0E33E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4952" y="3291040"/>
                        <a:ext cx="1506537" cy="1555750"/>
                      </a:xfrm>
                      <a:prstGeom prst="rect">
                        <a:avLst/>
                      </a:prstGeom>
                      <a:solidFill>
                        <a:srgbClr val="FFC000"/>
                      </a:solidFill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6" name="TextBox 17">
            <a:extLst>
              <a:ext uri="{FF2B5EF4-FFF2-40B4-BE49-F238E27FC236}">
                <a16:creationId xmlns:a16="http://schemas.microsoft.com/office/drawing/2014/main" id="{76AF5418-092E-44E9-934C-F2441538ADFA}"/>
              </a:ext>
            </a:extLst>
          </p:cNvPr>
          <p:cNvSpPr txBox="1"/>
          <p:nvPr/>
        </p:nvSpPr>
        <p:spPr bwMode="auto">
          <a:xfrm>
            <a:off x="1981813" y="3707651"/>
            <a:ext cx="264687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rtlCol="0">
            <a:spAutoFit/>
          </a:bodyPr>
          <a:lstStyle/>
          <a:p>
            <a:pPr eaLnBrk="0" hangingPunct="0"/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可见其方向向量为</a:t>
            </a:r>
          </a:p>
        </p:txBody>
      </p:sp>
      <p:graphicFrame>
        <p:nvGraphicFramePr>
          <p:cNvPr id="77" name="对象 76">
            <a:extLst>
              <a:ext uri="{FF2B5EF4-FFF2-40B4-BE49-F238E27FC236}">
                <a16:creationId xmlns:a16="http://schemas.microsoft.com/office/drawing/2014/main" id="{E40ADDC6-BEB7-4059-A662-A35C66C54F2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87229665"/>
              </p:ext>
            </p:extLst>
          </p:nvPr>
        </p:nvGraphicFramePr>
        <p:xfrm>
          <a:off x="4497724" y="3785883"/>
          <a:ext cx="20574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175" name="Equation" r:id="rId20" imgW="2057400" imgH="431640" progId="Equation.DSMT4">
                  <p:embed/>
                </p:oleObj>
              </mc:Choice>
              <mc:Fallback>
                <p:oleObj name="Equation" r:id="rId20" imgW="2057400" imgH="431640" progId="Equation.DSMT4">
                  <p:embed/>
                  <p:pic>
                    <p:nvPicPr>
                      <p:cNvPr id="52" name="对象 51">
                        <a:extLst>
                          <a:ext uri="{FF2B5EF4-FFF2-40B4-BE49-F238E27FC236}">
                            <a16:creationId xmlns:a16="http://schemas.microsoft.com/office/drawing/2014/main" id="{247D76F8-8027-4969-9C9D-C0BDCA8704F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97724" y="3785883"/>
                        <a:ext cx="2057400" cy="431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9" name="矩形 78">
            <a:extLst>
              <a:ext uri="{FF2B5EF4-FFF2-40B4-BE49-F238E27FC236}">
                <a16:creationId xmlns:a16="http://schemas.microsoft.com/office/drawing/2014/main" id="{0DC661FE-5212-4671-90A7-C1280026D3A3}"/>
              </a:ext>
            </a:extLst>
          </p:cNvPr>
          <p:cNvSpPr/>
          <p:nvPr/>
        </p:nvSpPr>
        <p:spPr>
          <a:xfrm>
            <a:off x="4303324" y="60950"/>
            <a:ext cx="2010113" cy="31314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id="{97C53221-690A-4E56-81C9-1FFDCB5DFA46}"/>
              </a:ext>
            </a:extLst>
          </p:cNvPr>
          <p:cNvSpPr/>
          <p:nvPr/>
        </p:nvSpPr>
        <p:spPr>
          <a:xfrm>
            <a:off x="4303324" y="81477"/>
            <a:ext cx="1983176" cy="29109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altLang="zh-CN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6.2.1</a:t>
            </a:r>
            <a:r>
              <a:rPr lang="zh-CN" altLang="en-US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平面及其方程</a:t>
            </a:r>
          </a:p>
        </p:txBody>
      </p:sp>
      <p:sp>
        <p:nvSpPr>
          <p:cNvPr id="81" name="矩形 80">
            <a:extLst>
              <a:ext uri="{FF2B5EF4-FFF2-40B4-BE49-F238E27FC236}">
                <a16:creationId xmlns:a16="http://schemas.microsoft.com/office/drawing/2014/main" id="{82170D01-04AE-4211-8D5D-2C0452749193}"/>
              </a:ext>
            </a:extLst>
          </p:cNvPr>
          <p:cNvSpPr/>
          <p:nvPr/>
        </p:nvSpPr>
        <p:spPr>
          <a:xfrm>
            <a:off x="6337737" y="60950"/>
            <a:ext cx="2808899" cy="31314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2" name="矩形 81">
            <a:extLst>
              <a:ext uri="{FF2B5EF4-FFF2-40B4-BE49-F238E27FC236}">
                <a16:creationId xmlns:a16="http://schemas.microsoft.com/office/drawing/2014/main" id="{5BCC8DA1-7D1B-4C06-ADEF-98F68EE0AE9C}"/>
              </a:ext>
            </a:extLst>
          </p:cNvPr>
          <p:cNvSpPr/>
          <p:nvPr/>
        </p:nvSpPr>
        <p:spPr>
          <a:xfrm>
            <a:off x="6337737" y="81477"/>
            <a:ext cx="2781963" cy="29109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altLang="zh-CN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6.2.2</a:t>
            </a:r>
            <a:r>
              <a:rPr lang="zh-CN" altLang="en-US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空间直线及其方程</a:t>
            </a:r>
          </a:p>
        </p:txBody>
      </p:sp>
    </p:spTree>
    <p:extLst>
      <p:ext uri="{BB962C8B-B14F-4D97-AF65-F5344CB8AC3E}">
        <p14:creationId xmlns:p14="http://schemas.microsoft.com/office/powerpoint/2010/main" val="3040738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513"/>
    </mc:Choice>
    <mc:Fallback xmlns="">
      <p:transition advTm="45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2" dur="2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50" grpId="0" animBg="1"/>
      <p:bldP spid="57" grpId="0" animBg="1"/>
      <p:bldP spid="58" grpId="0"/>
      <p:bldP spid="59" grpId="0"/>
      <p:bldP spid="60" grpId="0"/>
      <p:bldP spid="61" grpId="0"/>
      <p:bldP spid="62" grpId="0"/>
      <p:bldP spid="64" grpId="0"/>
      <p:bldP spid="66" grpId="0"/>
      <p:bldP spid="70" grpId="0"/>
      <p:bldP spid="74" grpId="0"/>
      <p:bldP spid="76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04D3D4B5-7882-47CE-A70C-6685185C2E02}"/>
              </a:ext>
            </a:extLst>
          </p:cNvPr>
          <p:cNvSpPr/>
          <p:nvPr/>
        </p:nvSpPr>
        <p:spPr>
          <a:xfrm>
            <a:off x="1" y="0"/>
            <a:ext cx="9143999" cy="428626"/>
          </a:xfrm>
          <a:prstGeom prst="rect">
            <a:avLst/>
          </a:prstGeom>
          <a:solidFill>
            <a:srgbClr val="2B6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2" name="灯片编号占位符 1">
            <a:extLst>
              <a:ext uri="{FF2B5EF4-FFF2-40B4-BE49-F238E27FC236}">
                <a16:creationId xmlns:a16="http://schemas.microsoft.com/office/drawing/2014/main" id="{D90A2D96-0F27-4527-9E96-4A411FF71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72404" y="6326970"/>
            <a:ext cx="856084" cy="457200"/>
          </a:xfrm>
        </p:spPr>
        <p:txBody>
          <a:bodyPr/>
          <a:lstStyle/>
          <a:p>
            <a:fld id="{F9F5586C-925A-4B27-9272-30BB710014DC}" type="slidenum">
              <a:rPr lang="en-US" altLang="zh-CN" smtClean="0"/>
              <a:t>37</a:t>
            </a:fld>
            <a:endParaRPr lang="en-US" altLang="zh-CN" dirty="0"/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B8828848-81B0-4D64-A876-F8D489099316}"/>
              </a:ext>
            </a:extLst>
          </p:cNvPr>
          <p:cNvSpPr/>
          <p:nvPr/>
        </p:nvSpPr>
        <p:spPr bwMode="auto">
          <a:xfrm>
            <a:off x="8544930" y="6447570"/>
            <a:ext cx="216000" cy="216000"/>
          </a:xfrm>
          <a:prstGeom prst="ellipse">
            <a:avLst/>
          </a:prstGeom>
          <a:solidFill>
            <a:srgbClr val="CC33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0FBB4907-A20A-407D-996E-040928FF5F46}"/>
              </a:ext>
            </a:extLst>
          </p:cNvPr>
          <p:cNvSpPr/>
          <p:nvPr/>
        </p:nvSpPr>
        <p:spPr>
          <a:xfrm>
            <a:off x="13537" y="66032"/>
            <a:ext cx="2519455" cy="291093"/>
          </a:xfrm>
          <a:prstGeom prst="rect">
            <a:avLst/>
          </a:prstGeom>
          <a:solidFill>
            <a:srgbClr val="C00000"/>
          </a:solidFill>
          <a:ln w="19050">
            <a:solidFill>
              <a:srgbClr val="FFFF00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/>
          <a:lstStyle/>
          <a:p>
            <a:pPr algn="ctr">
              <a:defRPr/>
            </a:pPr>
            <a:r>
              <a:rPr lang="zh-CN" altLang="en-US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</a:t>
            </a:r>
            <a:r>
              <a:rPr lang="en-US" altLang="zh-CN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过直线的平面束方程     </a:t>
            </a:r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918D66EC-3FFB-4602-AAE3-03BD7D0426EF}"/>
              </a:ext>
            </a:extLst>
          </p:cNvPr>
          <p:cNvSpPr/>
          <p:nvPr/>
        </p:nvSpPr>
        <p:spPr>
          <a:xfrm>
            <a:off x="14012" y="455570"/>
            <a:ext cx="9105688" cy="676975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algn="l">
              <a:lnSpc>
                <a:spcPct val="130000"/>
              </a:lnSpc>
            </a:pP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3" name="TextBox 1">
            <a:extLst>
              <a:ext uri="{FF2B5EF4-FFF2-40B4-BE49-F238E27FC236}">
                <a16:creationId xmlns:a16="http://schemas.microsoft.com/office/drawing/2014/main" id="{10782317-4066-4B3C-A847-1C1589989BA6}"/>
              </a:ext>
            </a:extLst>
          </p:cNvPr>
          <p:cNvSpPr txBox="1"/>
          <p:nvPr/>
        </p:nvSpPr>
        <p:spPr bwMode="auto">
          <a:xfrm>
            <a:off x="290842" y="517725"/>
            <a:ext cx="186044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rtlCol="0">
            <a:spAutoFit/>
          </a:bodyPr>
          <a:lstStyle/>
          <a:p>
            <a:pPr eaLnBrk="0" hangingPunct="0"/>
            <a:r>
              <a:rPr kumimoji="1" lang="zh-CN" altLang="en-US" sz="2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例</a:t>
            </a:r>
            <a:r>
              <a:rPr kumimoji="1" lang="en-US" altLang="zh-CN" sz="2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11. </a:t>
            </a: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求过点</a:t>
            </a:r>
          </a:p>
        </p:txBody>
      </p:sp>
      <p:graphicFrame>
        <p:nvGraphicFramePr>
          <p:cNvPr id="44" name="对象 43">
            <a:extLst>
              <a:ext uri="{FF2B5EF4-FFF2-40B4-BE49-F238E27FC236}">
                <a16:creationId xmlns:a16="http://schemas.microsoft.com/office/drawing/2014/main" id="{45BB6E6A-A448-49E8-BB53-872B5D9FDE9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07214402"/>
              </p:ext>
            </p:extLst>
          </p:nvPr>
        </p:nvGraphicFramePr>
        <p:xfrm>
          <a:off x="1939057" y="599959"/>
          <a:ext cx="1283195" cy="355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195" name="Equation" r:id="rId4" imgW="1434960" imgH="431640" progId="Equation.DSMT4">
                  <p:embed/>
                </p:oleObj>
              </mc:Choice>
              <mc:Fallback>
                <p:oleObj name="Equation" r:id="rId4" imgW="1434960" imgH="431640" progId="Equation.DSMT4">
                  <p:embed/>
                  <p:pic>
                    <p:nvPicPr>
                      <p:cNvPr id="44" name="对象 43">
                        <a:extLst>
                          <a:ext uri="{FF2B5EF4-FFF2-40B4-BE49-F238E27FC236}">
                            <a16:creationId xmlns:a16="http://schemas.microsoft.com/office/drawing/2014/main" id="{45BB6E6A-A448-49E8-BB53-872B5D9FDE9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39057" y="599959"/>
                        <a:ext cx="1283195" cy="355412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" name="TextBox 4">
            <a:extLst>
              <a:ext uri="{FF2B5EF4-FFF2-40B4-BE49-F238E27FC236}">
                <a16:creationId xmlns:a16="http://schemas.microsoft.com/office/drawing/2014/main" id="{62A74800-E22E-4443-8692-24A42B538EA6}"/>
              </a:ext>
            </a:extLst>
          </p:cNvPr>
          <p:cNvSpPr txBox="1"/>
          <p:nvPr/>
        </p:nvSpPr>
        <p:spPr bwMode="auto">
          <a:xfrm>
            <a:off x="3109136" y="517724"/>
            <a:ext cx="80021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rtlCol="0">
            <a:spAutoFit/>
          </a:bodyPr>
          <a:lstStyle/>
          <a:p>
            <a:pPr eaLnBrk="0" hangingPunct="0"/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且与</a:t>
            </a:r>
          </a:p>
        </p:txBody>
      </p:sp>
      <p:graphicFrame>
        <p:nvGraphicFramePr>
          <p:cNvPr id="46" name="对象 45">
            <a:extLst>
              <a:ext uri="{FF2B5EF4-FFF2-40B4-BE49-F238E27FC236}">
                <a16:creationId xmlns:a16="http://schemas.microsoft.com/office/drawing/2014/main" id="{C7EB3E57-F0FB-4315-9215-83D7EB79BC7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39650935"/>
              </p:ext>
            </p:extLst>
          </p:nvPr>
        </p:nvGraphicFramePr>
        <p:xfrm>
          <a:off x="3761601" y="433273"/>
          <a:ext cx="3172741" cy="7129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196" name="Equation" r:id="rId6" imgW="3848040" imgH="863280" progId="Equation.DSMT4">
                  <p:embed/>
                </p:oleObj>
              </mc:Choice>
              <mc:Fallback>
                <p:oleObj name="Equation" r:id="rId6" imgW="3848040" imgH="863280" progId="Equation.DSMT4">
                  <p:embed/>
                  <p:pic>
                    <p:nvPicPr>
                      <p:cNvPr id="46" name="对象 45">
                        <a:extLst>
                          <a:ext uri="{FF2B5EF4-FFF2-40B4-BE49-F238E27FC236}">
                            <a16:creationId xmlns:a16="http://schemas.microsoft.com/office/drawing/2014/main" id="{C7EB3E57-F0FB-4315-9215-83D7EB79BC7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61601" y="433273"/>
                        <a:ext cx="3172741" cy="712917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" name="TextBox 7">
            <a:extLst>
              <a:ext uri="{FF2B5EF4-FFF2-40B4-BE49-F238E27FC236}">
                <a16:creationId xmlns:a16="http://schemas.microsoft.com/office/drawing/2014/main" id="{71308918-E7C0-4C36-B1F5-C38F3336406B}"/>
              </a:ext>
            </a:extLst>
          </p:cNvPr>
          <p:cNvSpPr txBox="1"/>
          <p:nvPr/>
        </p:nvSpPr>
        <p:spPr bwMode="auto">
          <a:xfrm>
            <a:off x="6821915" y="604434"/>
            <a:ext cx="210826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rtlCol="0">
            <a:spAutoFit/>
          </a:bodyPr>
          <a:lstStyle/>
          <a:p>
            <a:pPr eaLnBrk="0" hangingPunct="0"/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都相交的直线</a:t>
            </a:r>
            <a:r>
              <a:rPr kumimoji="1"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kumimoji="1"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3C8F4B5F-C38B-4783-B034-B1F9C0A2FFCD}"/>
              </a:ext>
            </a:extLst>
          </p:cNvPr>
          <p:cNvCxnSpPr/>
          <p:nvPr/>
        </p:nvCxnSpPr>
        <p:spPr>
          <a:xfrm>
            <a:off x="0" y="1116139"/>
            <a:ext cx="91197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3" name="组合 62">
            <a:extLst>
              <a:ext uri="{FF2B5EF4-FFF2-40B4-BE49-F238E27FC236}">
                <a16:creationId xmlns:a16="http://schemas.microsoft.com/office/drawing/2014/main" id="{DB739E01-1FAE-4BEA-A5B3-059629283692}"/>
              </a:ext>
            </a:extLst>
          </p:cNvPr>
          <p:cNvGrpSpPr/>
          <p:nvPr/>
        </p:nvGrpSpPr>
        <p:grpSpPr>
          <a:xfrm>
            <a:off x="6128962" y="2319293"/>
            <a:ext cx="2703979" cy="2792343"/>
            <a:chOff x="5796136" y="522258"/>
            <a:chExt cx="2703979" cy="2792343"/>
          </a:xfrm>
        </p:grpSpPr>
        <p:cxnSp>
          <p:nvCxnSpPr>
            <p:cNvPr id="71" name="直接连接符 70">
              <a:extLst>
                <a:ext uri="{FF2B5EF4-FFF2-40B4-BE49-F238E27FC236}">
                  <a16:creationId xmlns:a16="http://schemas.microsoft.com/office/drawing/2014/main" id="{DFBA3FC0-9B62-474C-9A3C-0D75C9A03162}"/>
                </a:ext>
              </a:extLst>
            </p:cNvPr>
            <p:cNvCxnSpPr/>
            <p:nvPr/>
          </p:nvCxnSpPr>
          <p:spPr>
            <a:xfrm>
              <a:off x="5796136" y="522258"/>
              <a:ext cx="2592288" cy="2402686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任意多边形 3">
              <a:extLst>
                <a:ext uri="{FF2B5EF4-FFF2-40B4-BE49-F238E27FC236}">
                  <a16:creationId xmlns:a16="http://schemas.microsoft.com/office/drawing/2014/main" id="{F3633F2A-97F0-48C0-83FD-BDF16E9FDAFE}"/>
                </a:ext>
              </a:extLst>
            </p:cNvPr>
            <p:cNvSpPr/>
            <p:nvPr/>
          </p:nvSpPr>
          <p:spPr>
            <a:xfrm>
              <a:off x="6018963" y="683288"/>
              <a:ext cx="1718268" cy="703385"/>
            </a:xfrm>
            <a:custGeom>
              <a:avLst/>
              <a:gdLst>
                <a:gd name="connsiteX0" fmla="*/ 0 w 1718268"/>
                <a:gd name="connsiteY0" fmla="*/ 10048 h 703385"/>
                <a:gd name="connsiteX1" fmla="*/ 914400 w 1718268"/>
                <a:gd name="connsiteY1" fmla="*/ 0 h 703385"/>
                <a:gd name="connsiteX2" fmla="*/ 1718268 w 1718268"/>
                <a:gd name="connsiteY2" fmla="*/ 673239 h 703385"/>
                <a:gd name="connsiteX3" fmla="*/ 743578 w 1718268"/>
                <a:gd name="connsiteY3" fmla="*/ 703385 h 703385"/>
                <a:gd name="connsiteX4" fmla="*/ 0 w 1718268"/>
                <a:gd name="connsiteY4" fmla="*/ 10048 h 703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8268" h="703385">
                  <a:moveTo>
                    <a:pt x="0" y="10048"/>
                  </a:moveTo>
                  <a:lnTo>
                    <a:pt x="914400" y="0"/>
                  </a:lnTo>
                  <a:lnTo>
                    <a:pt x="1718268" y="673239"/>
                  </a:lnTo>
                  <a:lnTo>
                    <a:pt x="743578" y="703385"/>
                  </a:lnTo>
                  <a:lnTo>
                    <a:pt x="0" y="10048"/>
                  </a:lnTo>
                  <a:close/>
                </a:path>
              </a:pathLst>
            </a:cu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  <a:sym typeface="Symbol"/>
                </a:rPr>
                <a:t></a:t>
              </a:r>
              <a:r>
                <a:rPr kumimoji="1" lang="en-US" altLang="zh-CN" sz="2400" b="1" baseline="-25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/>
                </a:rPr>
                <a:t>1</a:t>
              </a:r>
              <a:endParaRPr kumimoji="1" lang="zh-CN" altLang="en-US" sz="2400" b="1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8" name="任意多边形 4">
              <a:extLst>
                <a:ext uri="{FF2B5EF4-FFF2-40B4-BE49-F238E27FC236}">
                  <a16:creationId xmlns:a16="http://schemas.microsoft.com/office/drawing/2014/main" id="{E43F928B-E91D-46B1-8D15-4AE885EFD85A}"/>
                </a:ext>
              </a:extLst>
            </p:cNvPr>
            <p:cNvSpPr/>
            <p:nvPr/>
          </p:nvSpPr>
          <p:spPr>
            <a:xfrm>
              <a:off x="6029011" y="1416818"/>
              <a:ext cx="1798655" cy="1577591"/>
            </a:xfrm>
            <a:custGeom>
              <a:avLst/>
              <a:gdLst>
                <a:gd name="connsiteX0" fmla="*/ 713433 w 1798655"/>
                <a:gd name="connsiteY0" fmla="*/ 0 h 1577591"/>
                <a:gd name="connsiteX1" fmla="*/ 0 w 1798655"/>
                <a:gd name="connsiteY1" fmla="*/ 572756 h 1577591"/>
                <a:gd name="connsiteX2" fmla="*/ 1105319 w 1798655"/>
                <a:gd name="connsiteY2" fmla="*/ 1577591 h 1577591"/>
                <a:gd name="connsiteX3" fmla="*/ 1798655 w 1798655"/>
                <a:gd name="connsiteY3" fmla="*/ 984738 h 1577591"/>
                <a:gd name="connsiteX4" fmla="*/ 713433 w 1798655"/>
                <a:gd name="connsiteY4" fmla="*/ 0 h 1577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98655" h="1577591">
                  <a:moveTo>
                    <a:pt x="713433" y="0"/>
                  </a:moveTo>
                  <a:lnTo>
                    <a:pt x="0" y="572756"/>
                  </a:lnTo>
                  <a:lnTo>
                    <a:pt x="1105319" y="1577591"/>
                  </a:lnTo>
                  <a:lnTo>
                    <a:pt x="1798655" y="984738"/>
                  </a:lnTo>
                  <a:lnTo>
                    <a:pt x="713433" y="0"/>
                  </a:lnTo>
                  <a:close/>
                </a:path>
              </a:pathLst>
            </a:cu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eaLnBrk="0" hangingPunct="0"/>
              <a:r>
                <a:rPr kumimoji="1" lang="zh-CN" altLang="en-US" sz="24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/>
                </a:rPr>
                <a:t></a:t>
              </a:r>
              <a:r>
                <a:rPr kumimoji="1" lang="en-US" altLang="zh-CN" sz="2400" b="1" baseline="-25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/>
                </a:rPr>
                <a:t>2</a:t>
              </a:r>
              <a:endParaRPr kumimoji="1" lang="zh-CN" altLang="en-US" sz="2400" b="1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79" name="直接连接符 78">
              <a:extLst>
                <a:ext uri="{FF2B5EF4-FFF2-40B4-BE49-F238E27FC236}">
                  <a16:creationId xmlns:a16="http://schemas.microsoft.com/office/drawing/2014/main" id="{B8AA2353-C92F-446B-B418-3E268F485E4E}"/>
                </a:ext>
              </a:extLst>
            </p:cNvPr>
            <p:cNvCxnSpPr/>
            <p:nvPr/>
          </p:nvCxnSpPr>
          <p:spPr>
            <a:xfrm flipV="1">
              <a:off x="5957775" y="908720"/>
              <a:ext cx="1289341" cy="10498"/>
            </a:xfrm>
            <a:prstGeom prst="line">
              <a:avLst/>
            </a:prstGeom>
            <a:ln w="381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TextBox 7">
              <a:extLst>
                <a:ext uri="{FF2B5EF4-FFF2-40B4-BE49-F238E27FC236}">
                  <a16:creationId xmlns:a16="http://schemas.microsoft.com/office/drawing/2014/main" id="{08678741-13CD-41F2-8F39-42BF378FF919}"/>
                </a:ext>
              </a:extLst>
            </p:cNvPr>
            <p:cNvSpPr txBox="1"/>
            <p:nvPr/>
          </p:nvSpPr>
          <p:spPr bwMode="auto">
            <a:xfrm>
              <a:off x="7234639" y="624250"/>
              <a:ext cx="458780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rtlCol="0">
              <a:spAutoFit/>
            </a:bodyPr>
            <a:lstStyle/>
            <a:p>
              <a:pPr eaLnBrk="0" hangingPunct="0"/>
              <a:r>
                <a:rPr kumimoji="1" lang="en-US" altLang="zh-CN" sz="2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</a:t>
              </a:r>
              <a:r>
                <a:rPr kumimoji="1" lang="en-US" altLang="zh-CN" sz="2400" b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kumimoji="1" lang="zh-CN" altLang="en-US" sz="24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1" name="TextBox 8">
              <a:extLst>
                <a:ext uri="{FF2B5EF4-FFF2-40B4-BE49-F238E27FC236}">
                  <a16:creationId xmlns:a16="http://schemas.microsoft.com/office/drawing/2014/main" id="{F72B3F70-84F4-41A1-B3C5-BA2435E537D6}"/>
                </a:ext>
              </a:extLst>
            </p:cNvPr>
            <p:cNvSpPr txBox="1"/>
            <p:nvPr/>
          </p:nvSpPr>
          <p:spPr bwMode="auto">
            <a:xfrm>
              <a:off x="7555796" y="1737828"/>
              <a:ext cx="458780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rtlCol="0">
              <a:spAutoFit/>
            </a:bodyPr>
            <a:lstStyle/>
            <a:p>
              <a:pPr eaLnBrk="0" hangingPunct="0"/>
              <a:r>
                <a:rPr kumimoji="1" lang="en-US" altLang="zh-CN" sz="2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</a:t>
              </a:r>
              <a:r>
                <a:rPr kumimoji="1" lang="en-US" altLang="zh-CN" sz="2400" b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kumimoji="1" lang="zh-CN" altLang="en-US" sz="24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2" name="TextBox 9">
              <a:extLst>
                <a:ext uri="{FF2B5EF4-FFF2-40B4-BE49-F238E27FC236}">
                  <a16:creationId xmlns:a16="http://schemas.microsoft.com/office/drawing/2014/main" id="{902730F7-A478-4C42-AD02-C4332CBC77F1}"/>
                </a:ext>
              </a:extLst>
            </p:cNvPr>
            <p:cNvSpPr txBox="1"/>
            <p:nvPr/>
          </p:nvSpPr>
          <p:spPr bwMode="auto">
            <a:xfrm>
              <a:off x="7956376" y="2852936"/>
              <a:ext cx="543739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rtlCol="0">
              <a:spAutoFit/>
            </a:bodyPr>
            <a:lstStyle/>
            <a:p>
              <a:pPr eaLnBrk="0" hangingPunct="0"/>
              <a:r>
                <a:rPr kumimoji="1" lang="en-US" altLang="zh-CN" sz="2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</a:t>
              </a:r>
              <a:r>
                <a:rPr kumimoji="1" lang="en-US" altLang="zh-CN" sz="2400" b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  <a:endParaRPr kumimoji="1" lang="zh-CN" altLang="en-US" sz="24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3" name="椭圆 82">
              <a:extLst>
                <a:ext uri="{FF2B5EF4-FFF2-40B4-BE49-F238E27FC236}">
                  <a16:creationId xmlns:a16="http://schemas.microsoft.com/office/drawing/2014/main" id="{E263D4F5-FE42-40B3-BA09-B9091C50AE45}"/>
                </a:ext>
              </a:extLst>
            </p:cNvPr>
            <p:cNvSpPr/>
            <p:nvPr/>
          </p:nvSpPr>
          <p:spPr>
            <a:xfrm>
              <a:off x="8055370" y="2636912"/>
              <a:ext cx="117030" cy="7200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4" name="椭圆 83">
              <a:extLst>
                <a:ext uri="{FF2B5EF4-FFF2-40B4-BE49-F238E27FC236}">
                  <a16:creationId xmlns:a16="http://schemas.microsoft.com/office/drawing/2014/main" id="{DB000AA0-C61F-4D79-A2B9-44A5CF72D7AF}"/>
                </a:ext>
              </a:extLst>
            </p:cNvPr>
            <p:cNvSpPr/>
            <p:nvPr/>
          </p:nvSpPr>
          <p:spPr>
            <a:xfrm>
              <a:off x="6228184" y="863001"/>
              <a:ext cx="72008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85" name="直接连接符 84">
              <a:extLst>
                <a:ext uri="{FF2B5EF4-FFF2-40B4-BE49-F238E27FC236}">
                  <a16:creationId xmlns:a16="http://schemas.microsoft.com/office/drawing/2014/main" id="{028E100B-9CA9-43E9-A517-FEB8C8E6B595}"/>
                </a:ext>
              </a:extLst>
            </p:cNvPr>
            <p:cNvCxnSpPr/>
            <p:nvPr/>
          </p:nvCxnSpPr>
          <p:spPr>
            <a:xfrm flipV="1">
              <a:off x="6660232" y="1484784"/>
              <a:ext cx="1076999" cy="883260"/>
            </a:xfrm>
            <a:prstGeom prst="line">
              <a:avLst/>
            </a:prstGeom>
            <a:ln w="381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6" name="TextBox 12">
            <a:extLst>
              <a:ext uri="{FF2B5EF4-FFF2-40B4-BE49-F238E27FC236}">
                <a16:creationId xmlns:a16="http://schemas.microsoft.com/office/drawing/2014/main" id="{C1EF3835-73FB-44A4-B0BA-EA3E38B3FCF0}"/>
              </a:ext>
            </a:extLst>
          </p:cNvPr>
          <p:cNvSpPr txBox="1"/>
          <p:nvPr/>
        </p:nvSpPr>
        <p:spPr bwMode="auto">
          <a:xfrm>
            <a:off x="579091" y="1159489"/>
            <a:ext cx="407515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rtlCol="0">
            <a:spAutoFit/>
          </a:bodyPr>
          <a:lstStyle/>
          <a:p>
            <a:pPr eaLnBrk="0" hangingPunct="0"/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kumimoji="1"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）因为过</a:t>
            </a:r>
            <a:r>
              <a:rPr kumimoji="1"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kumimoji="1" lang="en-US" altLang="zh-CN" sz="24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的两个平面为</a:t>
            </a:r>
          </a:p>
        </p:txBody>
      </p:sp>
      <p:graphicFrame>
        <p:nvGraphicFramePr>
          <p:cNvPr id="87" name="对象 86">
            <a:extLst>
              <a:ext uri="{FF2B5EF4-FFF2-40B4-BE49-F238E27FC236}">
                <a16:creationId xmlns:a16="http://schemas.microsoft.com/office/drawing/2014/main" id="{71423F35-A298-475E-9CD0-C9FC273C98E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6829723"/>
              </p:ext>
            </p:extLst>
          </p:nvPr>
        </p:nvGraphicFramePr>
        <p:xfrm>
          <a:off x="4566856" y="1230342"/>
          <a:ext cx="1922463" cy="387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197" name="Equation" r:id="rId8" imgW="1930320" imgH="393480" progId="Equation.DSMT4">
                  <p:embed/>
                </p:oleObj>
              </mc:Choice>
              <mc:Fallback>
                <p:oleObj name="Equation" r:id="rId8" imgW="1930320" imgH="393480" progId="Equation.DSMT4">
                  <p:embed/>
                  <p:pic>
                    <p:nvPicPr>
                      <p:cNvPr id="53" name="对象 52">
                        <a:extLst>
                          <a:ext uri="{FF2B5EF4-FFF2-40B4-BE49-F238E27FC236}">
                            <a16:creationId xmlns:a16="http://schemas.microsoft.com/office/drawing/2014/main" id="{6CA11CF5-89AA-4A97-9A16-228ECE00FAE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66856" y="1230342"/>
                        <a:ext cx="1922463" cy="3873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8" name="TextBox 16">
            <a:extLst>
              <a:ext uri="{FF2B5EF4-FFF2-40B4-BE49-F238E27FC236}">
                <a16:creationId xmlns:a16="http://schemas.microsoft.com/office/drawing/2014/main" id="{B53B28C2-E4D0-41F6-8371-E40D984A5B95}"/>
              </a:ext>
            </a:extLst>
          </p:cNvPr>
          <p:cNvSpPr txBox="1"/>
          <p:nvPr/>
        </p:nvSpPr>
        <p:spPr bwMode="auto">
          <a:xfrm>
            <a:off x="6387332" y="1153709"/>
            <a:ext cx="49244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rtlCol="0">
            <a:spAutoFit/>
          </a:bodyPr>
          <a:lstStyle/>
          <a:p>
            <a:pPr eaLnBrk="0" hangingPunct="0"/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和</a:t>
            </a:r>
          </a:p>
        </p:txBody>
      </p:sp>
      <p:graphicFrame>
        <p:nvGraphicFramePr>
          <p:cNvPr id="89" name="对象 88">
            <a:extLst>
              <a:ext uri="{FF2B5EF4-FFF2-40B4-BE49-F238E27FC236}">
                <a16:creationId xmlns:a16="http://schemas.microsoft.com/office/drawing/2014/main" id="{E4E32BE0-6627-4BC5-B575-811A1D7B124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20307989"/>
              </p:ext>
            </p:extLst>
          </p:nvPr>
        </p:nvGraphicFramePr>
        <p:xfrm>
          <a:off x="6821915" y="1219035"/>
          <a:ext cx="1847850" cy="323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198" name="Equation" r:id="rId10" imgW="1854000" imgH="317160" progId="Equation.DSMT4">
                  <p:embed/>
                </p:oleObj>
              </mc:Choice>
              <mc:Fallback>
                <p:oleObj name="Equation" r:id="rId10" imgW="1854000" imgH="317160" progId="Equation.DSMT4">
                  <p:embed/>
                  <p:pic>
                    <p:nvPicPr>
                      <p:cNvPr id="55" name="对象 54">
                        <a:extLst>
                          <a:ext uri="{FF2B5EF4-FFF2-40B4-BE49-F238E27FC236}">
                            <a16:creationId xmlns:a16="http://schemas.microsoft.com/office/drawing/2014/main" id="{D669D3CF-491D-4AF2-996D-1E70D6C70D2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21915" y="1219035"/>
                        <a:ext cx="1847850" cy="3238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1" name="TextBox 21">
            <a:extLst>
              <a:ext uri="{FF2B5EF4-FFF2-40B4-BE49-F238E27FC236}">
                <a16:creationId xmlns:a16="http://schemas.microsoft.com/office/drawing/2014/main" id="{A4B9FAB7-87DC-4EAD-8D94-040A1271E70D}"/>
              </a:ext>
            </a:extLst>
          </p:cNvPr>
          <p:cNvSpPr txBox="1"/>
          <p:nvPr/>
        </p:nvSpPr>
        <p:spPr bwMode="auto">
          <a:xfrm>
            <a:off x="329804" y="1653930"/>
            <a:ext cx="237116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rtlCol="0">
            <a:spAutoFit/>
          </a:bodyPr>
          <a:lstStyle/>
          <a:p>
            <a:pPr eaLnBrk="0" hangingPunct="0"/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设</a:t>
            </a: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</a:t>
            </a:r>
            <a:r>
              <a:rPr kumimoji="1" lang="en-US" altLang="zh-CN" sz="2400" b="1" baseline="-25000" dirty="0"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2</a:t>
            </a: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的方程为：</a:t>
            </a:r>
            <a:endParaRPr kumimoji="1"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92" name="对象 91">
            <a:extLst>
              <a:ext uri="{FF2B5EF4-FFF2-40B4-BE49-F238E27FC236}">
                <a16:creationId xmlns:a16="http://schemas.microsoft.com/office/drawing/2014/main" id="{E9B3019D-EF6E-4B74-BC79-9756BDDA8A8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1031782"/>
              </p:ext>
            </p:extLst>
          </p:nvPr>
        </p:nvGraphicFramePr>
        <p:xfrm>
          <a:off x="758852" y="2190159"/>
          <a:ext cx="4133850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199" name="Equation" r:id="rId12" imgW="4140000" imgH="482400" progId="Equation.DSMT4">
                  <p:embed/>
                </p:oleObj>
              </mc:Choice>
              <mc:Fallback>
                <p:oleObj name="Equation" r:id="rId12" imgW="4140000" imgH="482400" progId="Equation.DSMT4">
                  <p:embed/>
                  <p:pic>
                    <p:nvPicPr>
                      <p:cNvPr id="58" name="对象 57">
                        <a:extLst>
                          <a:ext uri="{FF2B5EF4-FFF2-40B4-BE49-F238E27FC236}">
                            <a16:creationId xmlns:a16="http://schemas.microsoft.com/office/drawing/2014/main" id="{9180B1A5-658A-4C5A-A4FC-10232ED8B2C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8852" y="2190159"/>
                        <a:ext cx="4133850" cy="488950"/>
                      </a:xfrm>
                      <a:prstGeom prst="rect">
                        <a:avLst/>
                      </a:prstGeom>
                      <a:solidFill>
                        <a:srgbClr val="FFC000"/>
                      </a:solidFill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3" name="TextBox 24">
            <a:extLst>
              <a:ext uri="{FF2B5EF4-FFF2-40B4-BE49-F238E27FC236}">
                <a16:creationId xmlns:a16="http://schemas.microsoft.com/office/drawing/2014/main" id="{2961CB2F-A618-4B82-8E38-D82B5D4924A5}"/>
              </a:ext>
            </a:extLst>
          </p:cNvPr>
          <p:cNvSpPr txBox="1"/>
          <p:nvPr/>
        </p:nvSpPr>
        <p:spPr bwMode="auto">
          <a:xfrm>
            <a:off x="164217" y="2837063"/>
            <a:ext cx="80021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rtlCol="0">
            <a:spAutoFit/>
          </a:bodyPr>
          <a:lstStyle/>
          <a:p>
            <a:pPr eaLnBrk="0" hangingPunct="0"/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将点</a:t>
            </a:r>
          </a:p>
        </p:txBody>
      </p:sp>
      <p:graphicFrame>
        <p:nvGraphicFramePr>
          <p:cNvPr id="94" name="对象 93">
            <a:extLst>
              <a:ext uri="{FF2B5EF4-FFF2-40B4-BE49-F238E27FC236}">
                <a16:creationId xmlns:a16="http://schemas.microsoft.com/office/drawing/2014/main" id="{7FD2481F-F906-40E2-B1E8-8B31522A72E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29951149"/>
              </p:ext>
            </p:extLst>
          </p:nvPr>
        </p:nvGraphicFramePr>
        <p:xfrm>
          <a:off x="1035360" y="2923787"/>
          <a:ext cx="1333500" cy="395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00" name="Equation" r:id="rId14" imgW="1333440" imgH="431640" progId="Equation.DSMT4">
                  <p:embed/>
                </p:oleObj>
              </mc:Choice>
              <mc:Fallback>
                <p:oleObj name="Equation" r:id="rId14" imgW="1333440" imgH="431640" progId="Equation.DSMT4">
                  <p:embed/>
                  <p:pic>
                    <p:nvPicPr>
                      <p:cNvPr id="60" name="对象 59">
                        <a:extLst>
                          <a:ext uri="{FF2B5EF4-FFF2-40B4-BE49-F238E27FC236}">
                            <a16:creationId xmlns:a16="http://schemas.microsoft.com/office/drawing/2014/main" id="{A106F20E-D992-4EBC-B197-0D8B6C3F441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35360" y="2923787"/>
                        <a:ext cx="1333500" cy="3952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5" name="TextBox 27">
            <a:extLst>
              <a:ext uri="{FF2B5EF4-FFF2-40B4-BE49-F238E27FC236}">
                <a16:creationId xmlns:a16="http://schemas.microsoft.com/office/drawing/2014/main" id="{697D429F-9B22-4612-BBBF-3067D78CB98B}"/>
              </a:ext>
            </a:extLst>
          </p:cNvPr>
          <p:cNvSpPr txBox="1"/>
          <p:nvPr/>
        </p:nvSpPr>
        <p:spPr bwMode="auto">
          <a:xfrm>
            <a:off x="2460284" y="2837063"/>
            <a:ext cx="172354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rtlCol="0">
            <a:spAutoFit/>
          </a:bodyPr>
          <a:lstStyle/>
          <a:p>
            <a:pPr eaLnBrk="0" hangingPunct="0"/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坐标代入得</a:t>
            </a:r>
          </a:p>
        </p:txBody>
      </p:sp>
      <p:graphicFrame>
        <p:nvGraphicFramePr>
          <p:cNvPr id="96" name="对象 95">
            <a:extLst>
              <a:ext uri="{FF2B5EF4-FFF2-40B4-BE49-F238E27FC236}">
                <a16:creationId xmlns:a16="http://schemas.microsoft.com/office/drawing/2014/main" id="{7B824954-73AB-4110-9B31-8CA59F38207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30228620"/>
              </p:ext>
            </p:extLst>
          </p:nvPr>
        </p:nvGraphicFramePr>
        <p:xfrm>
          <a:off x="689225" y="3455851"/>
          <a:ext cx="2032000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01" name="Equation" r:id="rId16" imgW="2031840" imgH="482400" progId="Equation.DSMT4">
                  <p:embed/>
                </p:oleObj>
              </mc:Choice>
              <mc:Fallback>
                <p:oleObj name="Equation" r:id="rId16" imgW="2031840" imgH="482400" progId="Equation.DSMT4">
                  <p:embed/>
                  <p:pic>
                    <p:nvPicPr>
                      <p:cNvPr id="62" name="对象 61">
                        <a:extLst>
                          <a:ext uri="{FF2B5EF4-FFF2-40B4-BE49-F238E27FC236}">
                            <a16:creationId xmlns:a16="http://schemas.microsoft.com/office/drawing/2014/main" id="{EA21E3CA-0B44-4F89-8AEF-D37EE79A28F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9225" y="3455851"/>
                        <a:ext cx="2032000" cy="4889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7" name="TextBox 30">
            <a:extLst>
              <a:ext uri="{FF2B5EF4-FFF2-40B4-BE49-F238E27FC236}">
                <a16:creationId xmlns:a16="http://schemas.microsoft.com/office/drawing/2014/main" id="{0278A64C-7F33-41E5-A933-5FC334E0157D}"/>
              </a:ext>
            </a:extLst>
          </p:cNvPr>
          <p:cNvSpPr txBox="1"/>
          <p:nvPr/>
        </p:nvSpPr>
        <p:spPr bwMode="auto">
          <a:xfrm>
            <a:off x="2751360" y="3431458"/>
            <a:ext cx="49244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rtlCol="0">
            <a:spAutoFit/>
          </a:bodyPr>
          <a:lstStyle/>
          <a:p>
            <a:pPr eaLnBrk="0" hangingPunct="0"/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故</a:t>
            </a:r>
          </a:p>
        </p:txBody>
      </p:sp>
      <p:graphicFrame>
        <p:nvGraphicFramePr>
          <p:cNvPr id="98" name="对象 97">
            <a:extLst>
              <a:ext uri="{FF2B5EF4-FFF2-40B4-BE49-F238E27FC236}">
                <a16:creationId xmlns:a16="http://schemas.microsoft.com/office/drawing/2014/main" id="{7266362D-C004-42D6-9C10-17FB1873E10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82631090"/>
              </p:ext>
            </p:extLst>
          </p:nvPr>
        </p:nvGraphicFramePr>
        <p:xfrm>
          <a:off x="3303558" y="3541576"/>
          <a:ext cx="774700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02" name="Equation" r:id="rId18" imgW="774360" imgH="317160" progId="Equation.DSMT4">
                  <p:embed/>
                </p:oleObj>
              </mc:Choice>
              <mc:Fallback>
                <p:oleObj name="Equation" r:id="rId18" imgW="774360" imgH="317160" progId="Equation.DSMT4">
                  <p:embed/>
                  <p:pic>
                    <p:nvPicPr>
                      <p:cNvPr id="64" name="对象 63">
                        <a:extLst>
                          <a:ext uri="{FF2B5EF4-FFF2-40B4-BE49-F238E27FC236}">
                            <a16:creationId xmlns:a16="http://schemas.microsoft.com/office/drawing/2014/main" id="{0A69A994-B685-45B4-9892-A67DED379BD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3303558" y="3541576"/>
                        <a:ext cx="774700" cy="317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9" name="TextBox 32">
            <a:extLst>
              <a:ext uri="{FF2B5EF4-FFF2-40B4-BE49-F238E27FC236}">
                <a16:creationId xmlns:a16="http://schemas.microsoft.com/office/drawing/2014/main" id="{B2E13397-1E69-4539-9CA4-311343C8BE24}"/>
              </a:ext>
            </a:extLst>
          </p:cNvPr>
          <p:cNvSpPr txBox="1"/>
          <p:nvPr/>
        </p:nvSpPr>
        <p:spPr bwMode="auto">
          <a:xfrm>
            <a:off x="380241" y="3966398"/>
            <a:ext cx="244810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rtlCol="0">
            <a:spAutoFit/>
          </a:bodyPr>
          <a:lstStyle/>
          <a:p>
            <a:pPr eaLnBrk="0" hangingPunct="0"/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从而</a:t>
            </a: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</a:t>
            </a:r>
            <a:r>
              <a:rPr kumimoji="1" lang="en-US" altLang="zh-CN" sz="2400" b="1" baseline="-25000" dirty="0"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2</a:t>
            </a: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恰是平面</a:t>
            </a:r>
          </a:p>
        </p:txBody>
      </p:sp>
      <p:graphicFrame>
        <p:nvGraphicFramePr>
          <p:cNvPr id="100" name="对象 99">
            <a:extLst>
              <a:ext uri="{FF2B5EF4-FFF2-40B4-BE49-F238E27FC236}">
                <a16:creationId xmlns:a16="http://schemas.microsoft.com/office/drawing/2014/main" id="{0886954F-87C8-4662-80E5-7C8CB13EBCE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14713993"/>
              </p:ext>
            </p:extLst>
          </p:nvPr>
        </p:nvGraphicFramePr>
        <p:xfrm>
          <a:off x="2806396" y="4035305"/>
          <a:ext cx="1847850" cy="323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03" name="Equation" r:id="rId20" imgW="1854000" imgH="317160" progId="Equation.DSMT4">
                  <p:embed/>
                </p:oleObj>
              </mc:Choice>
              <mc:Fallback>
                <p:oleObj name="Equation" r:id="rId20" imgW="1854000" imgH="317160" progId="Equation.DSMT4">
                  <p:embed/>
                  <p:pic>
                    <p:nvPicPr>
                      <p:cNvPr id="66" name="对象 65">
                        <a:extLst>
                          <a:ext uri="{FF2B5EF4-FFF2-40B4-BE49-F238E27FC236}">
                            <a16:creationId xmlns:a16="http://schemas.microsoft.com/office/drawing/2014/main" id="{2ACE51F6-9343-49A6-ABAC-EEAFCC90BF8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06396" y="4035305"/>
                        <a:ext cx="1847850" cy="323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1" name="任意多边形 34">
            <a:extLst>
              <a:ext uri="{FF2B5EF4-FFF2-40B4-BE49-F238E27FC236}">
                <a16:creationId xmlns:a16="http://schemas.microsoft.com/office/drawing/2014/main" id="{729F8359-E4F8-4AB0-AAF7-F068B714ED7F}"/>
              </a:ext>
            </a:extLst>
          </p:cNvPr>
          <p:cNvSpPr/>
          <p:nvPr/>
        </p:nvSpPr>
        <p:spPr>
          <a:xfrm>
            <a:off x="6839133" y="2782082"/>
            <a:ext cx="1306286" cy="1477107"/>
          </a:xfrm>
          <a:custGeom>
            <a:avLst/>
            <a:gdLst>
              <a:gd name="connsiteX0" fmla="*/ 0 w 1306286"/>
              <a:gd name="connsiteY0" fmla="*/ 1477107 h 1477107"/>
              <a:gd name="connsiteX1" fmla="*/ 90435 w 1306286"/>
              <a:gd name="connsiteY1" fmla="*/ 944545 h 1477107"/>
              <a:gd name="connsiteX2" fmla="*/ 1306286 w 1306286"/>
              <a:gd name="connsiteY2" fmla="*/ 0 h 1477107"/>
              <a:gd name="connsiteX3" fmla="*/ 1175657 w 1306286"/>
              <a:gd name="connsiteY3" fmla="*/ 492369 h 1477107"/>
              <a:gd name="connsiteX4" fmla="*/ 0 w 1306286"/>
              <a:gd name="connsiteY4" fmla="*/ 1477107 h 1477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06286" h="1477107">
                <a:moveTo>
                  <a:pt x="0" y="1477107"/>
                </a:moveTo>
                <a:lnTo>
                  <a:pt x="90435" y="944545"/>
                </a:lnTo>
                <a:lnTo>
                  <a:pt x="1306286" y="0"/>
                </a:lnTo>
                <a:lnTo>
                  <a:pt x="1175657" y="492369"/>
                </a:lnTo>
                <a:lnTo>
                  <a:pt x="0" y="1477107"/>
                </a:lnTo>
                <a:close/>
              </a:path>
            </a:pathLst>
          </a:cu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2" name="任意多边形 35">
            <a:extLst>
              <a:ext uri="{FF2B5EF4-FFF2-40B4-BE49-F238E27FC236}">
                <a16:creationId xmlns:a16="http://schemas.microsoft.com/office/drawing/2014/main" id="{4F1F231E-3854-4673-8A24-DE9413E9361A}"/>
              </a:ext>
            </a:extLst>
          </p:cNvPr>
          <p:cNvSpPr/>
          <p:nvPr/>
        </p:nvSpPr>
        <p:spPr>
          <a:xfrm>
            <a:off x="6895885" y="3298728"/>
            <a:ext cx="1376624" cy="1125415"/>
          </a:xfrm>
          <a:custGeom>
            <a:avLst/>
            <a:gdLst>
              <a:gd name="connsiteX0" fmla="*/ 1175657 w 1376624"/>
              <a:gd name="connsiteY0" fmla="*/ 0 h 1125415"/>
              <a:gd name="connsiteX1" fmla="*/ 1376624 w 1376624"/>
              <a:gd name="connsiteY1" fmla="*/ 170821 h 1125415"/>
              <a:gd name="connsiteX2" fmla="*/ 180870 w 1376624"/>
              <a:gd name="connsiteY2" fmla="*/ 1125415 h 1125415"/>
              <a:gd name="connsiteX3" fmla="*/ 0 w 1376624"/>
              <a:gd name="connsiteY3" fmla="*/ 994786 h 1125415"/>
              <a:gd name="connsiteX4" fmla="*/ 1175657 w 1376624"/>
              <a:gd name="connsiteY4" fmla="*/ 0 h 1125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6624" h="1125415">
                <a:moveTo>
                  <a:pt x="1175657" y="0"/>
                </a:moveTo>
                <a:lnTo>
                  <a:pt x="1376624" y="170821"/>
                </a:lnTo>
                <a:lnTo>
                  <a:pt x="180870" y="1125415"/>
                </a:lnTo>
                <a:lnTo>
                  <a:pt x="0" y="994786"/>
                </a:lnTo>
                <a:lnTo>
                  <a:pt x="1175657" y="0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3" name="TextBox 36">
            <a:extLst>
              <a:ext uri="{FF2B5EF4-FFF2-40B4-BE49-F238E27FC236}">
                <a16:creationId xmlns:a16="http://schemas.microsoft.com/office/drawing/2014/main" id="{917F9B8B-0D77-46B2-919E-95F3294044FA}"/>
              </a:ext>
            </a:extLst>
          </p:cNvPr>
          <p:cNvSpPr txBox="1"/>
          <p:nvPr/>
        </p:nvSpPr>
        <p:spPr bwMode="auto">
          <a:xfrm>
            <a:off x="941264" y="4439991"/>
            <a:ext cx="725118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rtlCol="0">
            <a:spAutoFit/>
          </a:bodyPr>
          <a:lstStyle/>
          <a:p>
            <a:pPr eaLnBrk="0" hangingPunct="0"/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综上，所求直线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为</a:t>
            </a: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</a:t>
            </a:r>
            <a:r>
              <a:rPr kumimoji="1" lang="en-US" altLang="zh-CN" sz="2400" b="1" baseline="-25000" dirty="0"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1</a:t>
            </a: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和</a:t>
            </a:r>
            <a:r>
              <a:rPr kumimoji="1" lang="en-US" altLang="zh-CN" sz="2400" b="1" baseline="-25000" dirty="0"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2</a:t>
            </a: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的交线，即</a:t>
            </a:r>
            <a:endParaRPr kumimoji="1"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04" name="对象 103">
            <a:extLst>
              <a:ext uri="{FF2B5EF4-FFF2-40B4-BE49-F238E27FC236}">
                <a16:creationId xmlns:a16="http://schemas.microsoft.com/office/drawing/2014/main" id="{D40BA207-2AA7-40AA-AA29-79F62707DA7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75289225"/>
              </p:ext>
            </p:extLst>
          </p:nvPr>
        </p:nvGraphicFramePr>
        <p:xfrm>
          <a:off x="3170238" y="4919663"/>
          <a:ext cx="2235200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04" name="Equation" r:id="rId22" imgW="2234880" imgH="863280" progId="Equation.DSMT4">
                  <p:embed/>
                </p:oleObj>
              </mc:Choice>
              <mc:Fallback>
                <p:oleObj name="Equation" r:id="rId22" imgW="2234880" imgH="863280" progId="Equation.DSMT4">
                  <p:embed/>
                  <p:pic>
                    <p:nvPicPr>
                      <p:cNvPr id="70" name="对象 69">
                        <a:extLst>
                          <a:ext uri="{FF2B5EF4-FFF2-40B4-BE49-F238E27FC236}">
                            <a16:creationId xmlns:a16="http://schemas.microsoft.com/office/drawing/2014/main" id="{E891F3D4-3DEB-47B3-B883-7F8C41B667C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70238" y="4919663"/>
                        <a:ext cx="2235200" cy="863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5" name="矩形 104">
            <a:extLst>
              <a:ext uri="{FF2B5EF4-FFF2-40B4-BE49-F238E27FC236}">
                <a16:creationId xmlns:a16="http://schemas.microsoft.com/office/drawing/2014/main" id="{F7E02A04-FC00-4ED7-9BB7-059BCC85D6F2}"/>
              </a:ext>
            </a:extLst>
          </p:cNvPr>
          <p:cNvSpPr/>
          <p:nvPr/>
        </p:nvSpPr>
        <p:spPr>
          <a:xfrm>
            <a:off x="13537" y="5888817"/>
            <a:ext cx="9144000" cy="4616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注：</a:t>
            </a:r>
            <a:r>
              <a:rPr lang="zh-CN" altLang="en-US" sz="24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Symbol" pitchFamily="18" charset="2"/>
              </a:rPr>
              <a:t>相比之下，平面束方程没有计算不必要的信息，方法更优。</a:t>
            </a:r>
            <a:endParaRPr lang="zh-CN" altLang="en-US" sz="2400" b="1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06" name="矩形 105">
            <a:extLst>
              <a:ext uri="{FF2B5EF4-FFF2-40B4-BE49-F238E27FC236}">
                <a16:creationId xmlns:a16="http://schemas.microsoft.com/office/drawing/2014/main" id="{B7CE9CF1-3CC0-4113-94E7-70D2F2874EB2}"/>
              </a:ext>
            </a:extLst>
          </p:cNvPr>
          <p:cNvSpPr/>
          <p:nvPr/>
        </p:nvSpPr>
        <p:spPr>
          <a:xfrm>
            <a:off x="4303324" y="60950"/>
            <a:ext cx="2010113" cy="31314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7" name="矩形 106">
            <a:extLst>
              <a:ext uri="{FF2B5EF4-FFF2-40B4-BE49-F238E27FC236}">
                <a16:creationId xmlns:a16="http://schemas.microsoft.com/office/drawing/2014/main" id="{1737D82B-CC2B-4AE2-BC12-08A2BB0C2917}"/>
              </a:ext>
            </a:extLst>
          </p:cNvPr>
          <p:cNvSpPr/>
          <p:nvPr/>
        </p:nvSpPr>
        <p:spPr>
          <a:xfrm>
            <a:off x="4303324" y="81477"/>
            <a:ext cx="1983176" cy="29109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altLang="zh-CN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6.2.1</a:t>
            </a:r>
            <a:r>
              <a:rPr lang="zh-CN" altLang="en-US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平面及其方程</a:t>
            </a:r>
          </a:p>
        </p:txBody>
      </p:sp>
      <p:sp>
        <p:nvSpPr>
          <p:cNvPr id="108" name="矩形 107">
            <a:extLst>
              <a:ext uri="{FF2B5EF4-FFF2-40B4-BE49-F238E27FC236}">
                <a16:creationId xmlns:a16="http://schemas.microsoft.com/office/drawing/2014/main" id="{26E96064-796B-4749-846D-E7C4144FDDF0}"/>
              </a:ext>
            </a:extLst>
          </p:cNvPr>
          <p:cNvSpPr/>
          <p:nvPr/>
        </p:nvSpPr>
        <p:spPr>
          <a:xfrm>
            <a:off x="6337737" y="60950"/>
            <a:ext cx="2808899" cy="31314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9" name="矩形 108">
            <a:extLst>
              <a:ext uri="{FF2B5EF4-FFF2-40B4-BE49-F238E27FC236}">
                <a16:creationId xmlns:a16="http://schemas.microsoft.com/office/drawing/2014/main" id="{AEB2D32F-B0CE-4B56-B3F2-DD4B711CD33D}"/>
              </a:ext>
            </a:extLst>
          </p:cNvPr>
          <p:cNvSpPr/>
          <p:nvPr/>
        </p:nvSpPr>
        <p:spPr>
          <a:xfrm>
            <a:off x="6337737" y="81477"/>
            <a:ext cx="2781963" cy="29109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altLang="zh-CN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6.2.2</a:t>
            </a:r>
            <a:r>
              <a:rPr lang="zh-CN" altLang="en-US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空间直线及其方程</a:t>
            </a:r>
          </a:p>
        </p:txBody>
      </p:sp>
    </p:spTree>
    <p:extLst>
      <p:ext uri="{BB962C8B-B14F-4D97-AF65-F5344CB8AC3E}">
        <p14:creationId xmlns:p14="http://schemas.microsoft.com/office/powerpoint/2010/main" val="1948578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513"/>
    </mc:Choice>
    <mc:Fallback xmlns="">
      <p:transition advTm="45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" grpId="0"/>
      <p:bldP spid="88" grpId="0"/>
      <p:bldP spid="91" grpId="0"/>
      <p:bldP spid="93" grpId="0"/>
      <p:bldP spid="95" grpId="0"/>
      <p:bldP spid="97" grpId="0"/>
      <p:bldP spid="99" grpId="0"/>
      <p:bldP spid="101" grpId="0" animBg="1"/>
      <p:bldP spid="102" grpId="0" animBg="1"/>
      <p:bldP spid="103" grpId="0"/>
      <p:bldP spid="105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04D3D4B5-7882-47CE-A70C-6685185C2E02}"/>
              </a:ext>
            </a:extLst>
          </p:cNvPr>
          <p:cNvSpPr/>
          <p:nvPr/>
        </p:nvSpPr>
        <p:spPr>
          <a:xfrm>
            <a:off x="1" y="0"/>
            <a:ext cx="9143999" cy="428626"/>
          </a:xfrm>
          <a:prstGeom prst="rect">
            <a:avLst/>
          </a:prstGeom>
          <a:solidFill>
            <a:srgbClr val="2B6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2" name="灯片编号占位符 1">
            <a:extLst>
              <a:ext uri="{FF2B5EF4-FFF2-40B4-BE49-F238E27FC236}">
                <a16:creationId xmlns:a16="http://schemas.microsoft.com/office/drawing/2014/main" id="{D90A2D96-0F27-4527-9E96-4A411FF71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72404" y="6326970"/>
            <a:ext cx="856084" cy="457200"/>
          </a:xfrm>
        </p:spPr>
        <p:txBody>
          <a:bodyPr/>
          <a:lstStyle/>
          <a:p>
            <a:fld id="{F9F5586C-925A-4B27-9272-30BB710014DC}" type="slidenum">
              <a:rPr lang="en-US" altLang="zh-CN" smtClean="0"/>
              <a:t>38</a:t>
            </a:fld>
            <a:endParaRPr lang="en-US" altLang="zh-CN" dirty="0"/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B8828848-81B0-4D64-A876-F8D489099316}"/>
              </a:ext>
            </a:extLst>
          </p:cNvPr>
          <p:cNvSpPr/>
          <p:nvPr/>
        </p:nvSpPr>
        <p:spPr bwMode="auto">
          <a:xfrm>
            <a:off x="8544930" y="6447570"/>
            <a:ext cx="216000" cy="216000"/>
          </a:xfrm>
          <a:prstGeom prst="ellipse">
            <a:avLst/>
          </a:prstGeom>
          <a:solidFill>
            <a:srgbClr val="CC33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BF3B1541-EC71-4929-9C9A-BEDB21549910}"/>
              </a:ext>
            </a:extLst>
          </p:cNvPr>
          <p:cNvSpPr/>
          <p:nvPr/>
        </p:nvSpPr>
        <p:spPr>
          <a:xfrm>
            <a:off x="-2636" y="428626"/>
            <a:ext cx="1624163" cy="523220"/>
          </a:xfrm>
          <a:prstGeom prst="rect">
            <a:avLst/>
          </a:prstGeom>
          <a:solidFill>
            <a:srgbClr val="ECEE96"/>
          </a:solidFill>
        </p:spPr>
        <p:txBody>
          <a:bodyPr wrap="none">
            <a:spAutoFit/>
          </a:bodyPr>
          <a:lstStyle/>
          <a:p>
            <a:r>
              <a:rPr lang="zh-CN" altLang="en-US" sz="2800" b="1" kern="1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练习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6.2.2</a:t>
            </a:r>
          </a:p>
        </p:txBody>
      </p:sp>
      <p:sp>
        <p:nvSpPr>
          <p:cNvPr id="49" name="TextBox 7">
            <a:extLst>
              <a:ext uri="{FF2B5EF4-FFF2-40B4-BE49-F238E27FC236}">
                <a16:creationId xmlns:a16="http://schemas.microsoft.com/office/drawing/2014/main" id="{4C113A4C-09DA-47DC-817C-4660EA759DA7}"/>
              </a:ext>
            </a:extLst>
          </p:cNvPr>
          <p:cNvSpPr txBox="1"/>
          <p:nvPr/>
        </p:nvSpPr>
        <p:spPr bwMode="auto">
          <a:xfrm>
            <a:off x="466048" y="1140292"/>
            <a:ext cx="203132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rtlCol="0">
            <a:spAutoFit/>
          </a:bodyPr>
          <a:lstStyle/>
          <a:p>
            <a:pPr eaLnBrk="0" hangingPunct="0"/>
            <a:r>
              <a:rPr kumimoji="1"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在直线方程</a:t>
            </a:r>
          </a:p>
        </p:txBody>
      </p:sp>
      <p:graphicFrame>
        <p:nvGraphicFramePr>
          <p:cNvPr id="50" name="对象 49">
            <a:extLst>
              <a:ext uri="{FF2B5EF4-FFF2-40B4-BE49-F238E27FC236}">
                <a16:creationId xmlns:a16="http://schemas.microsoft.com/office/drawing/2014/main" id="{04F3EC01-BFFE-4966-B122-14AB977D4D9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14743345"/>
              </p:ext>
            </p:extLst>
          </p:nvPr>
        </p:nvGraphicFramePr>
        <p:xfrm>
          <a:off x="2497373" y="972190"/>
          <a:ext cx="3043237" cy="900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200" name="Equation" r:id="rId4" imgW="3047760" imgH="901440" progId="Equation.DSMT4">
                  <p:embed/>
                </p:oleObj>
              </mc:Choice>
              <mc:Fallback>
                <p:oleObj name="Equation" r:id="rId4" imgW="3047760" imgH="901440" progId="Equation.DSMT4">
                  <p:embed/>
                  <p:pic>
                    <p:nvPicPr>
                      <p:cNvPr id="30" name="对象 29">
                        <a:extLst>
                          <a:ext uri="{FF2B5EF4-FFF2-40B4-BE49-F238E27FC236}">
                            <a16:creationId xmlns:a16="http://schemas.microsoft.com/office/drawing/2014/main" id="{899E0A38-822E-466B-827D-F7591A595D4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97373" y="972190"/>
                        <a:ext cx="3043237" cy="9001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" name="对象 50">
            <a:extLst>
              <a:ext uri="{FF2B5EF4-FFF2-40B4-BE49-F238E27FC236}">
                <a16:creationId xmlns:a16="http://schemas.microsoft.com/office/drawing/2014/main" id="{9F6B9BC0-B1A2-46D3-BCE3-6F12AC918A1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93943663"/>
              </p:ext>
            </p:extLst>
          </p:nvPr>
        </p:nvGraphicFramePr>
        <p:xfrm>
          <a:off x="5644069" y="1270640"/>
          <a:ext cx="952500" cy="303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201" name="Equation" r:id="rId6" imgW="952200" imgH="304560" progId="Equation.DSMT4">
                  <p:embed/>
                </p:oleObj>
              </mc:Choice>
              <mc:Fallback>
                <p:oleObj name="Equation" r:id="rId6" imgW="952200" imgH="304560" progId="Equation.DSMT4">
                  <p:embed/>
                  <p:pic>
                    <p:nvPicPr>
                      <p:cNvPr id="31" name="对象 30">
                        <a:extLst>
                          <a:ext uri="{FF2B5EF4-FFF2-40B4-BE49-F238E27FC236}">
                            <a16:creationId xmlns:a16="http://schemas.microsoft.com/office/drawing/2014/main" id="{4242D33F-1044-4C30-97AE-3EA03EAA4D5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44069" y="1270640"/>
                        <a:ext cx="952500" cy="3032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2" name="TextBox 12">
            <a:extLst>
              <a:ext uri="{FF2B5EF4-FFF2-40B4-BE49-F238E27FC236}">
                <a16:creationId xmlns:a16="http://schemas.microsoft.com/office/drawing/2014/main" id="{83B4930E-93FB-479F-A5A3-E85E25AB7987}"/>
              </a:ext>
            </a:extLst>
          </p:cNvPr>
          <p:cNvSpPr txBox="1"/>
          <p:nvPr/>
        </p:nvSpPr>
        <p:spPr bwMode="auto">
          <a:xfrm>
            <a:off x="6605103" y="1150763"/>
            <a:ext cx="141577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rtlCol="0">
            <a:spAutoFit/>
          </a:bodyPr>
          <a:lstStyle/>
          <a:p>
            <a:pPr eaLnBrk="0" hangingPunct="0"/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各取何值</a:t>
            </a:r>
          </a:p>
        </p:txBody>
      </p:sp>
      <p:sp>
        <p:nvSpPr>
          <p:cNvPr id="53" name="TextBox 13">
            <a:extLst>
              <a:ext uri="{FF2B5EF4-FFF2-40B4-BE49-F238E27FC236}">
                <a16:creationId xmlns:a16="http://schemas.microsoft.com/office/drawing/2014/main" id="{DFADB289-BD8A-446C-B630-A28BDAC70EC4}"/>
              </a:ext>
            </a:extLst>
          </p:cNvPr>
          <p:cNvSpPr txBox="1"/>
          <p:nvPr/>
        </p:nvSpPr>
        <p:spPr bwMode="auto">
          <a:xfrm>
            <a:off x="466048" y="1881754"/>
            <a:ext cx="517802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rtlCol="0">
            <a:spAutoFit/>
          </a:bodyPr>
          <a:lstStyle/>
          <a:p>
            <a:pPr eaLnBrk="0" hangingPunct="0"/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时，直线与 </a:t>
            </a:r>
            <a:r>
              <a:rPr kumimoji="1" lang="en-US" altLang="zh-CN" sz="24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xOy</a:t>
            </a:r>
            <a:r>
              <a:rPr kumimoji="1"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1" lang="en-US" altLang="zh-CN" sz="24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yOz</a:t>
            </a:r>
            <a:r>
              <a:rPr kumimoji="1" lang="en-US" altLang="zh-CN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坐标面都平行？</a:t>
            </a:r>
          </a:p>
        </p:txBody>
      </p:sp>
      <p:sp>
        <p:nvSpPr>
          <p:cNvPr id="54" name="TextBox 14">
            <a:extLst>
              <a:ext uri="{FF2B5EF4-FFF2-40B4-BE49-F238E27FC236}">
                <a16:creationId xmlns:a16="http://schemas.microsoft.com/office/drawing/2014/main" id="{C1538DA4-1D00-47B0-BBDA-49834B989D4F}"/>
              </a:ext>
            </a:extLst>
          </p:cNvPr>
          <p:cNvSpPr txBox="1"/>
          <p:nvPr/>
        </p:nvSpPr>
        <p:spPr bwMode="auto">
          <a:xfrm>
            <a:off x="448358" y="2562568"/>
            <a:ext cx="110799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rtlCol="0">
            <a:spAutoFit/>
          </a:bodyPr>
          <a:lstStyle/>
          <a:p>
            <a:pPr eaLnBrk="0" hangingPunct="0"/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答案：</a:t>
            </a:r>
          </a:p>
        </p:txBody>
      </p:sp>
      <p:graphicFrame>
        <p:nvGraphicFramePr>
          <p:cNvPr id="55" name="对象 54">
            <a:extLst>
              <a:ext uri="{FF2B5EF4-FFF2-40B4-BE49-F238E27FC236}">
                <a16:creationId xmlns:a16="http://schemas.microsoft.com/office/drawing/2014/main" id="{CA52BF7C-48D6-4D06-BC88-37D08F0BF4A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76544263"/>
              </p:ext>
            </p:extLst>
          </p:nvPr>
        </p:nvGraphicFramePr>
        <p:xfrm>
          <a:off x="1621916" y="2627328"/>
          <a:ext cx="19050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202" name="Equation" r:id="rId8" imgW="1904760" imgH="393480" progId="Equation.DSMT4">
                  <p:embed/>
                </p:oleObj>
              </mc:Choice>
              <mc:Fallback>
                <p:oleObj name="Equation" r:id="rId8" imgW="1904760" imgH="393480" progId="Equation.DSMT4">
                  <p:embed/>
                  <p:pic>
                    <p:nvPicPr>
                      <p:cNvPr id="35" name="对象 34">
                        <a:extLst>
                          <a:ext uri="{FF2B5EF4-FFF2-40B4-BE49-F238E27FC236}">
                            <a16:creationId xmlns:a16="http://schemas.microsoft.com/office/drawing/2014/main" id="{DED884AB-805B-4B3A-A32F-15682DF8C5A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21916" y="2627328"/>
                        <a:ext cx="1905000" cy="393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6" name="TextBox 16">
            <a:extLst>
              <a:ext uri="{FF2B5EF4-FFF2-40B4-BE49-F238E27FC236}">
                <a16:creationId xmlns:a16="http://schemas.microsoft.com/office/drawing/2014/main" id="{E7A7D207-7049-4CD0-9C58-9076774FABA9}"/>
              </a:ext>
            </a:extLst>
          </p:cNvPr>
          <p:cNvSpPr txBox="1"/>
          <p:nvPr/>
        </p:nvSpPr>
        <p:spPr bwMode="auto">
          <a:xfrm>
            <a:off x="435402" y="3491746"/>
            <a:ext cx="103105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rtlCol="0">
            <a:spAutoFit/>
          </a:bodyPr>
          <a:lstStyle/>
          <a:p>
            <a:pPr eaLnBrk="0" hangingPunct="0"/>
            <a:r>
              <a:rPr kumimoji="1"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</a:t>
            </a: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过点</a:t>
            </a:r>
          </a:p>
        </p:txBody>
      </p:sp>
      <p:graphicFrame>
        <p:nvGraphicFramePr>
          <p:cNvPr id="57" name="对象 56">
            <a:extLst>
              <a:ext uri="{FF2B5EF4-FFF2-40B4-BE49-F238E27FC236}">
                <a16:creationId xmlns:a16="http://schemas.microsoft.com/office/drawing/2014/main" id="{CD17B4EB-5AE4-4B93-A957-42E69E0E6D2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28191160"/>
              </p:ext>
            </p:extLst>
          </p:nvPr>
        </p:nvGraphicFramePr>
        <p:xfrm>
          <a:off x="1518722" y="3559681"/>
          <a:ext cx="1587500" cy="387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203" name="Equation" r:id="rId10" imgW="1587240" imgH="393480" progId="Equation.DSMT4">
                  <p:embed/>
                </p:oleObj>
              </mc:Choice>
              <mc:Fallback>
                <p:oleObj name="Equation" r:id="rId10" imgW="1587240" imgH="393480" progId="Equation.DSMT4">
                  <p:embed/>
                  <p:pic>
                    <p:nvPicPr>
                      <p:cNvPr id="37" name="对象 36">
                        <a:extLst>
                          <a:ext uri="{FF2B5EF4-FFF2-40B4-BE49-F238E27FC236}">
                            <a16:creationId xmlns:a16="http://schemas.microsoft.com/office/drawing/2014/main" id="{199A983F-7079-4E19-909B-7261C4158B7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18722" y="3559681"/>
                        <a:ext cx="1587500" cy="3873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8" name="TextBox 19">
            <a:extLst>
              <a:ext uri="{FF2B5EF4-FFF2-40B4-BE49-F238E27FC236}">
                <a16:creationId xmlns:a16="http://schemas.microsoft.com/office/drawing/2014/main" id="{FA2D23FF-1868-465B-BB62-594B622B7943}"/>
              </a:ext>
            </a:extLst>
          </p:cNvPr>
          <p:cNvSpPr txBox="1"/>
          <p:nvPr/>
        </p:nvSpPr>
        <p:spPr bwMode="auto">
          <a:xfrm>
            <a:off x="3305192" y="3491746"/>
            <a:ext cx="203132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rtlCol="0">
            <a:spAutoFit/>
          </a:bodyPr>
          <a:lstStyle/>
          <a:p>
            <a:pPr eaLnBrk="0" hangingPunct="0"/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且平行于直线</a:t>
            </a:r>
          </a:p>
        </p:txBody>
      </p:sp>
      <p:graphicFrame>
        <p:nvGraphicFramePr>
          <p:cNvPr id="59" name="对象 58">
            <a:extLst>
              <a:ext uri="{FF2B5EF4-FFF2-40B4-BE49-F238E27FC236}">
                <a16:creationId xmlns:a16="http://schemas.microsoft.com/office/drawing/2014/main" id="{31EC9905-0783-4590-BD73-4AE44D75097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35498449"/>
              </p:ext>
            </p:extLst>
          </p:nvPr>
        </p:nvGraphicFramePr>
        <p:xfrm>
          <a:off x="5392367" y="3325430"/>
          <a:ext cx="2366963" cy="831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204" name="Equation" r:id="rId12" imgW="2374560" imgH="838080" progId="Equation.DSMT4">
                  <p:embed/>
                </p:oleObj>
              </mc:Choice>
              <mc:Fallback>
                <p:oleObj name="Equation" r:id="rId12" imgW="2374560" imgH="838080" progId="Equation.DSMT4">
                  <p:embed/>
                  <p:pic>
                    <p:nvPicPr>
                      <p:cNvPr id="39" name="对象 38">
                        <a:extLst>
                          <a:ext uri="{FF2B5EF4-FFF2-40B4-BE49-F238E27FC236}">
                            <a16:creationId xmlns:a16="http://schemas.microsoft.com/office/drawing/2014/main" id="{F16C41BD-1583-422D-8EA3-C421ED561C9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2367" y="3325430"/>
                        <a:ext cx="2366963" cy="8318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0" name="TextBox 22">
            <a:extLst>
              <a:ext uri="{FF2B5EF4-FFF2-40B4-BE49-F238E27FC236}">
                <a16:creationId xmlns:a16="http://schemas.microsoft.com/office/drawing/2014/main" id="{D7F42EE2-170C-4654-BC84-7A2863B58DD9}"/>
              </a:ext>
            </a:extLst>
          </p:cNvPr>
          <p:cNvSpPr txBox="1"/>
          <p:nvPr/>
        </p:nvSpPr>
        <p:spPr bwMode="auto">
          <a:xfrm>
            <a:off x="434233" y="4044762"/>
            <a:ext cx="364715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rtlCol="0">
            <a:spAutoFit/>
          </a:bodyPr>
          <a:lstStyle/>
          <a:p>
            <a:pPr eaLnBrk="0" hangingPunct="0"/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的直线方程是</a:t>
            </a:r>
            <a:r>
              <a:rPr kumimoji="1" lang="zh-CN" altLang="en-US" sz="24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</a:t>
            </a:r>
            <a:endParaRPr kumimoji="1"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TextBox 23">
            <a:extLst>
              <a:ext uri="{FF2B5EF4-FFF2-40B4-BE49-F238E27FC236}">
                <a16:creationId xmlns:a16="http://schemas.microsoft.com/office/drawing/2014/main" id="{521C17C3-C615-45FD-B146-8555A876E8AE}"/>
              </a:ext>
            </a:extLst>
          </p:cNvPr>
          <p:cNvSpPr txBox="1"/>
          <p:nvPr/>
        </p:nvSpPr>
        <p:spPr bwMode="auto">
          <a:xfrm>
            <a:off x="471978" y="4620826"/>
            <a:ext cx="110799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rtlCol="0">
            <a:spAutoFit/>
          </a:bodyPr>
          <a:lstStyle/>
          <a:p>
            <a:pPr eaLnBrk="0" hangingPunct="0"/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答案：</a:t>
            </a:r>
          </a:p>
        </p:txBody>
      </p:sp>
      <p:graphicFrame>
        <p:nvGraphicFramePr>
          <p:cNvPr id="62" name="对象 61">
            <a:extLst>
              <a:ext uri="{FF2B5EF4-FFF2-40B4-BE49-F238E27FC236}">
                <a16:creationId xmlns:a16="http://schemas.microsoft.com/office/drawing/2014/main" id="{D936DF41-15DD-4702-AD68-0D0FFF7360B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9307783"/>
              </p:ext>
            </p:extLst>
          </p:nvPr>
        </p:nvGraphicFramePr>
        <p:xfrm>
          <a:off x="1836640" y="4620901"/>
          <a:ext cx="2443163" cy="831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205" name="Equation" r:id="rId14" imgW="2450880" imgH="838080" progId="Equation.DSMT4">
                  <p:embed/>
                </p:oleObj>
              </mc:Choice>
              <mc:Fallback>
                <p:oleObj name="Equation" r:id="rId14" imgW="2450880" imgH="838080" progId="Equation.DSMT4">
                  <p:embed/>
                  <p:pic>
                    <p:nvPicPr>
                      <p:cNvPr id="42" name="对象 41">
                        <a:extLst>
                          <a:ext uri="{FF2B5EF4-FFF2-40B4-BE49-F238E27FC236}">
                            <a16:creationId xmlns:a16="http://schemas.microsoft.com/office/drawing/2014/main" id="{C52C03D9-2599-4461-A545-C26CF19C540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6640" y="4620901"/>
                        <a:ext cx="2443163" cy="831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4" name="TextBox 25">
            <a:extLst>
              <a:ext uri="{FF2B5EF4-FFF2-40B4-BE49-F238E27FC236}">
                <a16:creationId xmlns:a16="http://schemas.microsoft.com/office/drawing/2014/main" id="{83202DDC-F6FB-4453-B199-FA0AF8F20CF9}"/>
              </a:ext>
            </a:extLst>
          </p:cNvPr>
          <p:cNvSpPr txBox="1"/>
          <p:nvPr/>
        </p:nvSpPr>
        <p:spPr bwMode="auto">
          <a:xfrm>
            <a:off x="3616710" y="2562568"/>
            <a:ext cx="110799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rtlCol="0">
            <a:spAutoFit/>
          </a:bodyPr>
          <a:lstStyle/>
          <a:p>
            <a:pPr eaLnBrk="0" hangingPunct="0"/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提示：</a:t>
            </a:r>
          </a:p>
        </p:txBody>
      </p:sp>
      <p:graphicFrame>
        <p:nvGraphicFramePr>
          <p:cNvPr id="65" name="对象 64">
            <a:extLst>
              <a:ext uri="{FF2B5EF4-FFF2-40B4-BE49-F238E27FC236}">
                <a16:creationId xmlns:a16="http://schemas.microsoft.com/office/drawing/2014/main" id="{B67DDD63-95AE-4496-9087-E017AEE17A9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61122477"/>
              </p:ext>
            </p:extLst>
          </p:nvPr>
        </p:nvGraphicFramePr>
        <p:xfrm>
          <a:off x="4696830" y="2582878"/>
          <a:ext cx="3848100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206" name="Equation" r:id="rId16" imgW="3848040" imgH="482400" progId="Equation.DSMT4">
                  <p:embed/>
                </p:oleObj>
              </mc:Choice>
              <mc:Fallback>
                <p:oleObj name="Equation" r:id="rId16" imgW="3848040" imgH="482400" progId="Equation.DSMT4">
                  <p:embed/>
                  <p:pic>
                    <p:nvPicPr>
                      <p:cNvPr id="44" name="对象 43">
                        <a:extLst>
                          <a:ext uri="{FF2B5EF4-FFF2-40B4-BE49-F238E27FC236}">
                            <a16:creationId xmlns:a16="http://schemas.microsoft.com/office/drawing/2014/main" id="{FDE8BD08-2DD0-44AC-B3D9-5C19CEF05CA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4696830" y="2582878"/>
                        <a:ext cx="3848100" cy="482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6" name="矩形 65">
            <a:extLst>
              <a:ext uri="{FF2B5EF4-FFF2-40B4-BE49-F238E27FC236}">
                <a16:creationId xmlns:a16="http://schemas.microsoft.com/office/drawing/2014/main" id="{54C81EED-59AB-40FD-88D7-F69BC5951769}"/>
              </a:ext>
            </a:extLst>
          </p:cNvPr>
          <p:cNvSpPr/>
          <p:nvPr/>
        </p:nvSpPr>
        <p:spPr>
          <a:xfrm>
            <a:off x="4303324" y="60950"/>
            <a:ext cx="2010113" cy="31314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7" name="矩形 66">
            <a:extLst>
              <a:ext uri="{FF2B5EF4-FFF2-40B4-BE49-F238E27FC236}">
                <a16:creationId xmlns:a16="http://schemas.microsoft.com/office/drawing/2014/main" id="{A8282509-A8A4-4A2F-9231-2C93EB897E52}"/>
              </a:ext>
            </a:extLst>
          </p:cNvPr>
          <p:cNvSpPr/>
          <p:nvPr/>
        </p:nvSpPr>
        <p:spPr>
          <a:xfrm>
            <a:off x="4303324" y="81477"/>
            <a:ext cx="1983176" cy="29109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altLang="zh-CN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6.2.1</a:t>
            </a:r>
            <a:r>
              <a:rPr lang="zh-CN" altLang="en-US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平面及其方程</a:t>
            </a:r>
          </a:p>
        </p:txBody>
      </p:sp>
      <p:sp>
        <p:nvSpPr>
          <p:cNvPr id="68" name="矩形 67">
            <a:extLst>
              <a:ext uri="{FF2B5EF4-FFF2-40B4-BE49-F238E27FC236}">
                <a16:creationId xmlns:a16="http://schemas.microsoft.com/office/drawing/2014/main" id="{846ECA31-6678-4730-BD4E-329711CC8BD0}"/>
              </a:ext>
            </a:extLst>
          </p:cNvPr>
          <p:cNvSpPr/>
          <p:nvPr/>
        </p:nvSpPr>
        <p:spPr>
          <a:xfrm>
            <a:off x="6337737" y="60950"/>
            <a:ext cx="2808899" cy="31314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9" name="矩形 68">
            <a:extLst>
              <a:ext uri="{FF2B5EF4-FFF2-40B4-BE49-F238E27FC236}">
                <a16:creationId xmlns:a16="http://schemas.microsoft.com/office/drawing/2014/main" id="{B85C182C-A19F-45BF-B52C-8E3C53201F44}"/>
              </a:ext>
            </a:extLst>
          </p:cNvPr>
          <p:cNvSpPr/>
          <p:nvPr/>
        </p:nvSpPr>
        <p:spPr>
          <a:xfrm>
            <a:off x="6337737" y="81477"/>
            <a:ext cx="2781963" cy="29109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altLang="zh-CN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6.2.2</a:t>
            </a:r>
            <a:r>
              <a:rPr lang="zh-CN" altLang="en-US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空间直线及其方程</a:t>
            </a:r>
          </a:p>
        </p:txBody>
      </p:sp>
    </p:spTree>
    <p:extLst>
      <p:ext uri="{BB962C8B-B14F-4D97-AF65-F5344CB8AC3E}">
        <p14:creationId xmlns:p14="http://schemas.microsoft.com/office/powerpoint/2010/main" val="2775835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513"/>
    </mc:Choice>
    <mc:Fallback xmlns="">
      <p:transition advTm="45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61" grpId="0"/>
      <p:bldP spid="64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04D3D4B5-7882-47CE-A70C-6685185C2E02}"/>
              </a:ext>
            </a:extLst>
          </p:cNvPr>
          <p:cNvSpPr/>
          <p:nvPr/>
        </p:nvSpPr>
        <p:spPr>
          <a:xfrm>
            <a:off x="1" y="0"/>
            <a:ext cx="9143999" cy="428626"/>
          </a:xfrm>
          <a:prstGeom prst="rect">
            <a:avLst/>
          </a:prstGeom>
          <a:solidFill>
            <a:srgbClr val="2B6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2" name="灯片编号占位符 1">
            <a:extLst>
              <a:ext uri="{FF2B5EF4-FFF2-40B4-BE49-F238E27FC236}">
                <a16:creationId xmlns:a16="http://schemas.microsoft.com/office/drawing/2014/main" id="{D90A2D96-0F27-4527-9E96-4A411FF71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72404" y="6326970"/>
            <a:ext cx="856084" cy="457200"/>
          </a:xfrm>
        </p:spPr>
        <p:txBody>
          <a:bodyPr/>
          <a:lstStyle/>
          <a:p>
            <a:fld id="{F9F5586C-925A-4B27-9272-30BB710014DC}" type="slidenum">
              <a:rPr lang="en-US" altLang="zh-CN" smtClean="0"/>
              <a:t>39</a:t>
            </a:fld>
            <a:endParaRPr lang="en-US" altLang="zh-CN" dirty="0"/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B8828848-81B0-4D64-A876-F8D489099316}"/>
              </a:ext>
            </a:extLst>
          </p:cNvPr>
          <p:cNvSpPr/>
          <p:nvPr/>
        </p:nvSpPr>
        <p:spPr bwMode="auto">
          <a:xfrm>
            <a:off x="8544930" y="6447570"/>
            <a:ext cx="216000" cy="216000"/>
          </a:xfrm>
          <a:prstGeom prst="ellipse">
            <a:avLst/>
          </a:prstGeom>
          <a:solidFill>
            <a:srgbClr val="CC33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88D7B401-5DFE-4896-8189-713DFBF73ECD}"/>
              </a:ext>
            </a:extLst>
          </p:cNvPr>
          <p:cNvSpPr/>
          <p:nvPr/>
        </p:nvSpPr>
        <p:spPr>
          <a:xfrm>
            <a:off x="3273084" y="60950"/>
            <a:ext cx="2625857" cy="31314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B5FBF85A-5067-4A38-A612-02E603E1BFF1}"/>
              </a:ext>
            </a:extLst>
          </p:cNvPr>
          <p:cNvSpPr/>
          <p:nvPr/>
        </p:nvSpPr>
        <p:spPr>
          <a:xfrm>
            <a:off x="3271995" y="81477"/>
            <a:ext cx="2600009" cy="29109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altLang="zh-CN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6.1.1 </a:t>
            </a:r>
            <a:r>
              <a:rPr lang="zh-CN" altLang="en-US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向量及其线性运算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66463592-0FDF-4D3E-9619-C3C31CD73405}"/>
              </a:ext>
            </a:extLst>
          </p:cNvPr>
          <p:cNvSpPr/>
          <p:nvPr/>
        </p:nvSpPr>
        <p:spPr>
          <a:xfrm>
            <a:off x="5997343" y="60950"/>
            <a:ext cx="3149294" cy="31314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39CF53CF-A85F-4D59-A95B-52DA4EB99053}"/>
              </a:ext>
            </a:extLst>
          </p:cNvPr>
          <p:cNvSpPr/>
          <p:nvPr/>
        </p:nvSpPr>
        <p:spPr>
          <a:xfrm>
            <a:off x="6001407" y="81477"/>
            <a:ext cx="3118293" cy="29109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altLang="zh-CN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6.1.2 </a:t>
            </a:r>
            <a:r>
              <a:rPr lang="zh-CN" altLang="en-US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向量的数量积和向量积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3AC1560-9627-4700-BCD7-0E23FABC78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C2EB42BA-1DE2-41A7-A95C-ADF857AC5C91}"/>
              </a:ext>
            </a:extLst>
          </p:cNvPr>
          <p:cNvSpPr/>
          <p:nvPr/>
        </p:nvSpPr>
        <p:spPr>
          <a:xfrm>
            <a:off x="-2636" y="428626"/>
            <a:ext cx="1925406" cy="523220"/>
          </a:xfrm>
          <a:prstGeom prst="rect">
            <a:avLst/>
          </a:prstGeom>
          <a:solidFill>
            <a:srgbClr val="ECEE96"/>
          </a:solidFill>
        </p:spPr>
        <p:txBody>
          <a:bodyPr wrap="square">
            <a:spAutoFit/>
          </a:bodyPr>
          <a:lstStyle/>
          <a:p>
            <a:r>
              <a:rPr lang="zh-CN" altLang="en-US" sz="2800" b="1" kern="1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流连忘返</a:t>
            </a:r>
            <a:endParaRPr lang="en-US" altLang="zh-CN" sz="2800" b="1" kern="100" dirty="0">
              <a:solidFill>
                <a:srgbClr val="FF0000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A91F858-40CE-47A2-B17F-9093CD8FC9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35" y="951847"/>
            <a:ext cx="2459268" cy="2477154"/>
          </a:xfrm>
          <a:prstGeom prst="rect">
            <a:avLst/>
          </a:prstGeom>
        </p:spPr>
      </p:pic>
      <p:pic>
        <p:nvPicPr>
          <p:cNvPr id="94212" name="Picture 4" descr="http://p1.itc.cn/q_70/images03/20201020/30c16f9b53a54725888e2d043d4da09d.gif">
            <a:extLst>
              <a:ext uri="{FF2B5EF4-FFF2-40B4-BE49-F238E27FC236}">
                <a16:creationId xmlns:a16="http://schemas.microsoft.com/office/drawing/2014/main" id="{3B499336-44FE-4095-9388-DA7DE5AFD2EB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6" y="3263463"/>
            <a:ext cx="3897195" cy="2690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C865EB6-4F6B-4C06-BEA5-CD062A86D4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6633" y="455569"/>
            <a:ext cx="2782277" cy="2782277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94636488-84C9-4006-A234-5D8676E9A22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8910" y="428627"/>
            <a:ext cx="2802214" cy="2809220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E1473F5F-CC8A-4164-8C68-103A50FE58D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5091" y="3264788"/>
            <a:ext cx="2590302" cy="2590302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723044E1-C41A-4DBA-B177-A80D2F7AFDD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5940" y="3026686"/>
            <a:ext cx="2802213" cy="3402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921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513"/>
    </mc:Choice>
    <mc:Fallback xmlns="">
      <p:transition advTm="45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04D3D4B5-7882-47CE-A70C-6685185C2E02}"/>
              </a:ext>
            </a:extLst>
          </p:cNvPr>
          <p:cNvSpPr/>
          <p:nvPr/>
        </p:nvSpPr>
        <p:spPr>
          <a:xfrm>
            <a:off x="1" y="0"/>
            <a:ext cx="9143999" cy="428626"/>
          </a:xfrm>
          <a:prstGeom prst="rect">
            <a:avLst/>
          </a:prstGeom>
          <a:solidFill>
            <a:srgbClr val="2B6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2" name="标题 1">
            <a:extLst>
              <a:ext uri="{FF2B5EF4-FFF2-40B4-BE49-F238E27FC236}">
                <a16:creationId xmlns:a16="http://schemas.microsoft.com/office/drawing/2014/main" id="{91B35ACD-7FA9-488F-AFD5-B50FB60C754A}"/>
              </a:ext>
            </a:extLst>
          </p:cNvPr>
          <p:cNvSpPr txBox="1">
            <a:spLocks/>
          </p:cNvSpPr>
          <p:nvPr/>
        </p:nvSpPr>
        <p:spPr>
          <a:xfrm>
            <a:off x="2152157" y="1551530"/>
            <a:ext cx="4671519" cy="1485165"/>
          </a:xfrm>
          <a:prstGeom prst="rect">
            <a:avLst/>
          </a:prstGeom>
          <a:solidFill>
            <a:srgbClr val="2A7E5A"/>
          </a:solidFill>
          <a:ln>
            <a:solidFill>
              <a:srgbClr val="FFFF00"/>
            </a:solidFill>
          </a:ln>
          <a:scene3d>
            <a:camera prst="orthographicFront"/>
            <a:lightRig rig="threePt" dir="t"/>
          </a:scene3d>
          <a:sp3d>
            <a:bevelT w="101600"/>
            <a:bevelB w="69850"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spcBef>
                <a:spcPts val="1350"/>
              </a:spcBef>
              <a:spcAft>
                <a:spcPts val="1350"/>
              </a:spcAft>
            </a:pPr>
            <a:r>
              <a:rPr lang="en-US" altLang="zh-CN" sz="3300" b="1" spc="75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6.2.1</a:t>
            </a:r>
            <a:br>
              <a:rPr lang="zh-CN" altLang="en-US" sz="3300" spc="75" dirty="0">
                <a:latin typeface="黑体" panose="02010609060101010101" pitchFamily="49" charset="-122"/>
                <a:ea typeface="黑体" panose="02010609060101010101" pitchFamily="49" charset="-122"/>
              </a:rPr>
            </a:br>
            <a:r>
              <a:rPr lang="zh-CN" altLang="en-US" sz="3300" spc="75" dirty="0">
                <a:latin typeface="黑体" panose="02010609060101010101" pitchFamily="49" charset="-122"/>
                <a:ea typeface="黑体" panose="02010609060101010101" pitchFamily="49" charset="-122"/>
              </a:rPr>
              <a:t>平面及其方程</a:t>
            </a:r>
          </a:p>
        </p:txBody>
      </p:sp>
      <p:sp>
        <p:nvSpPr>
          <p:cNvPr id="22" name="灯片编号占位符 1">
            <a:extLst>
              <a:ext uri="{FF2B5EF4-FFF2-40B4-BE49-F238E27FC236}">
                <a16:creationId xmlns:a16="http://schemas.microsoft.com/office/drawing/2014/main" id="{D90A2D96-0F27-4527-9E96-4A411FF71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72404" y="6326970"/>
            <a:ext cx="856084" cy="457200"/>
          </a:xfrm>
        </p:spPr>
        <p:txBody>
          <a:bodyPr/>
          <a:lstStyle/>
          <a:p>
            <a:fld id="{F9F5586C-925A-4B27-9272-30BB710014DC}" type="slidenum">
              <a:rPr lang="en-US" altLang="zh-CN" smtClean="0"/>
              <a:t>4</a:t>
            </a:fld>
            <a:endParaRPr lang="en-US" altLang="zh-CN" dirty="0"/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B8828848-81B0-4D64-A876-F8D489099316}"/>
              </a:ext>
            </a:extLst>
          </p:cNvPr>
          <p:cNvSpPr/>
          <p:nvPr/>
        </p:nvSpPr>
        <p:spPr bwMode="auto">
          <a:xfrm>
            <a:off x="8544930" y="6447570"/>
            <a:ext cx="216000" cy="216000"/>
          </a:xfrm>
          <a:prstGeom prst="ellipse">
            <a:avLst/>
          </a:prstGeom>
          <a:solidFill>
            <a:srgbClr val="CC33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88D7B401-5DFE-4896-8189-713DFBF73ECD}"/>
              </a:ext>
            </a:extLst>
          </p:cNvPr>
          <p:cNvSpPr/>
          <p:nvPr/>
        </p:nvSpPr>
        <p:spPr>
          <a:xfrm>
            <a:off x="4303324" y="60950"/>
            <a:ext cx="2010113" cy="31314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B5FBF85A-5067-4A38-A612-02E603E1BFF1}"/>
              </a:ext>
            </a:extLst>
          </p:cNvPr>
          <p:cNvSpPr/>
          <p:nvPr/>
        </p:nvSpPr>
        <p:spPr>
          <a:xfrm>
            <a:off x="4303324" y="81477"/>
            <a:ext cx="1983176" cy="29109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altLang="zh-CN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6.2.1</a:t>
            </a:r>
            <a:r>
              <a:rPr lang="zh-CN" altLang="en-US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平面及其方程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66463592-0FDF-4D3E-9619-C3C31CD73405}"/>
              </a:ext>
            </a:extLst>
          </p:cNvPr>
          <p:cNvSpPr/>
          <p:nvPr/>
        </p:nvSpPr>
        <p:spPr>
          <a:xfrm>
            <a:off x="6337737" y="60950"/>
            <a:ext cx="2808899" cy="31314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39CF53CF-A85F-4D59-A95B-52DA4EB99053}"/>
              </a:ext>
            </a:extLst>
          </p:cNvPr>
          <p:cNvSpPr/>
          <p:nvPr/>
        </p:nvSpPr>
        <p:spPr>
          <a:xfrm>
            <a:off x="6001407" y="81477"/>
            <a:ext cx="3118293" cy="291093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altLang="zh-CN"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6.2.2</a:t>
            </a:r>
            <a:r>
              <a:rPr lang="zh-CN" altLang="en-US"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空间直线及其方程</a:t>
            </a:r>
          </a:p>
        </p:txBody>
      </p:sp>
      <p:sp>
        <p:nvSpPr>
          <p:cNvPr id="24" name="TextBox 2">
            <a:extLst>
              <a:ext uri="{FF2B5EF4-FFF2-40B4-BE49-F238E27FC236}">
                <a16:creationId xmlns:a16="http://schemas.microsoft.com/office/drawing/2014/main" id="{71399DD7-CF05-47D5-8716-0C7FF70BFA87}"/>
              </a:ext>
            </a:extLst>
          </p:cNvPr>
          <p:cNvSpPr txBox="1"/>
          <p:nvPr/>
        </p:nvSpPr>
        <p:spPr>
          <a:xfrm>
            <a:off x="2157630" y="3036695"/>
            <a:ext cx="36572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华文琥珀" pitchFamily="2" charset="-122"/>
                <a:ea typeface="华文琥珀" pitchFamily="2" charset="-122"/>
              </a:rPr>
              <a:t>教学要求：</a:t>
            </a:r>
          </a:p>
        </p:txBody>
      </p:sp>
      <p:sp>
        <p:nvSpPr>
          <p:cNvPr id="26" name="Text Box 5">
            <a:hlinkClick r:id="rId3" action="ppaction://hlinksldjump"/>
            <a:extLst>
              <a:ext uri="{FF2B5EF4-FFF2-40B4-BE49-F238E27FC236}">
                <a16:creationId xmlns:a16="http://schemas.microsoft.com/office/drawing/2014/main" id="{2E07759D-A6ED-4C6C-8155-2A86205F17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7630" y="3555057"/>
            <a:ext cx="630319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zh-CN" sz="2400" b="1" dirty="0">
                <a:solidFill>
                  <a:schemeClr val="accent6">
                    <a:lumMod val="50000"/>
                  </a:schemeClr>
                </a:solidFill>
                <a:latin typeface="黑体" pitchFamily="49" charset="-122"/>
                <a:ea typeface="黑体" pitchFamily="49" charset="-122"/>
              </a:rPr>
              <a:t>一．</a:t>
            </a:r>
            <a:r>
              <a:rPr lang="zh-CN" altLang="en-US" sz="2400" b="1" dirty="0">
                <a:solidFill>
                  <a:schemeClr val="accent6">
                    <a:lumMod val="50000"/>
                  </a:schemeClr>
                </a:solidFill>
                <a:latin typeface="黑体" pitchFamily="49" charset="-122"/>
                <a:ea typeface="黑体" pitchFamily="49" charset="-122"/>
              </a:rPr>
              <a:t>掌握平面方程及其求法。</a:t>
            </a:r>
            <a:r>
              <a:rPr lang="en-US" altLang="zh-CN" sz="2400" b="1" dirty="0">
                <a:solidFill>
                  <a:schemeClr val="accent6">
                    <a:lumMod val="50000"/>
                  </a:schemeClr>
                </a:solidFill>
                <a:latin typeface="黑体" pitchFamily="49" charset="-122"/>
                <a:ea typeface="黑体" pitchFamily="49" charset="-122"/>
              </a:rPr>
              <a:t> </a:t>
            </a:r>
            <a:r>
              <a:rPr lang="zh-CN" altLang="zh-CN" sz="2400" b="1" dirty="0">
                <a:latin typeface="黑体" pitchFamily="49" charset="-122"/>
                <a:ea typeface="黑体" pitchFamily="49" charset="-122"/>
              </a:rPr>
              <a:t> </a:t>
            </a:r>
            <a:r>
              <a:rPr lang="en-US" altLang="zh-CN" sz="2400" b="1" dirty="0">
                <a:latin typeface="黑体" pitchFamily="49" charset="-122"/>
                <a:ea typeface="黑体" pitchFamily="49" charset="-122"/>
              </a:rPr>
              <a:t> </a:t>
            </a:r>
            <a:endParaRPr kumimoji="1" lang="zh-CN" altLang="en-US" sz="2400" b="1" dirty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33" name="TextBox 2">
            <a:hlinkClick r:id="rId4" action="ppaction://hlinksldjump"/>
            <a:extLst>
              <a:ext uri="{FF2B5EF4-FFF2-40B4-BE49-F238E27FC236}">
                <a16:creationId xmlns:a16="http://schemas.microsoft.com/office/drawing/2014/main" id="{411AFBC0-6309-458C-86ED-EB9C7DBCDE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2157" y="4237985"/>
            <a:ext cx="6014774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zh-CN" altLang="en-US" sz="2400" b="1" dirty="0">
                <a:solidFill>
                  <a:schemeClr val="accent6">
                    <a:lumMod val="50000"/>
                  </a:schemeClr>
                </a:solidFill>
                <a:latin typeface="黑体" pitchFamily="49" charset="-122"/>
                <a:ea typeface="黑体" pitchFamily="49" charset="-122"/>
              </a:rPr>
              <a:t>二</a:t>
            </a:r>
            <a:r>
              <a:rPr lang="zh-CN" altLang="zh-CN" sz="2400" b="1" dirty="0">
                <a:solidFill>
                  <a:schemeClr val="accent6">
                    <a:lumMod val="50000"/>
                  </a:schemeClr>
                </a:solidFill>
                <a:latin typeface="黑体" pitchFamily="49" charset="-122"/>
                <a:ea typeface="黑体" pitchFamily="49" charset="-122"/>
              </a:rPr>
              <a:t>．</a:t>
            </a:r>
            <a:r>
              <a:rPr lang="zh-CN" altLang="en-US" sz="2400" b="1" dirty="0">
                <a:solidFill>
                  <a:schemeClr val="accent6">
                    <a:lumMod val="50000"/>
                  </a:schemeClr>
                </a:solidFill>
                <a:latin typeface="黑体" pitchFamily="49" charset="-122"/>
                <a:ea typeface="黑体" pitchFamily="49" charset="-122"/>
              </a:rPr>
              <a:t>会利用平面的距离和夹角概念解决有关问题。</a:t>
            </a:r>
            <a:endParaRPr lang="zh-CN" altLang="zh-CN" sz="2400" b="1" dirty="0">
              <a:solidFill>
                <a:schemeClr val="accent6">
                  <a:lumMod val="50000"/>
                </a:schemeClr>
              </a:solidFill>
              <a:latin typeface="黑体" pitchFamily="49" charset="-122"/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96762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513"/>
    </mc:Choice>
    <mc:Fallback xmlns="">
      <p:transition advTm="45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9E13FA9-1D1B-40A8-A640-012B82D696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2E7D60F7-D86C-4AD5-860D-FE07BCA0233E}"/>
              </a:ext>
            </a:extLst>
          </p:cNvPr>
          <p:cNvSpPr/>
          <p:nvPr/>
        </p:nvSpPr>
        <p:spPr>
          <a:xfrm>
            <a:off x="-1" y="2059958"/>
            <a:ext cx="9144000" cy="2610459"/>
          </a:xfrm>
          <a:prstGeom prst="rect">
            <a:avLst/>
          </a:prstGeom>
          <a:solidFill>
            <a:schemeClr val="tx2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/>
          </a:p>
        </p:txBody>
      </p:sp>
      <p:sp>
        <p:nvSpPr>
          <p:cNvPr id="23" name="矩形 22"/>
          <p:cNvSpPr/>
          <p:nvPr/>
        </p:nvSpPr>
        <p:spPr>
          <a:xfrm>
            <a:off x="1500190" y="2840833"/>
            <a:ext cx="6504728" cy="1084910"/>
          </a:xfrm>
          <a:prstGeom prst="rect">
            <a:avLst/>
          </a:prstGeom>
          <a:noFill/>
        </p:spPr>
        <p:txBody>
          <a:bodyPr wrap="square" lIns="68579" tIns="34289" rIns="68579" bIns="34289" rtlCol="0">
            <a:spAutoFit/>
          </a:bodyPr>
          <a:lstStyle/>
          <a:p>
            <a:pPr algn="ctr"/>
            <a:r>
              <a:rPr lang="zh-CN" altLang="en-US" sz="3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同学再见！</a:t>
            </a:r>
          </a:p>
          <a:p>
            <a:endParaRPr lang="zh-CN" altLang="en-US" sz="3300" b="1" dirty="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967E49E9-3042-428F-AE63-DBAEE4A51960}"/>
              </a:ext>
            </a:extLst>
          </p:cNvPr>
          <p:cNvSpPr/>
          <p:nvPr/>
        </p:nvSpPr>
        <p:spPr>
          <a:xfrm>
            <a:off x="-2" y="2059958"/>
            <a:ext cx="133742" cy="2610459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D66DD895-8D6A-430C-A889-32EFF4CCA441}"/>
              </a:ext>
            </a:extLst>
          </p:cNvPr>
          <p:cNvSpPr/>
          <p:nvPr/>
        </p:nvSpPr>
        <p:spPr>
          <a:xfrm>
            <a:off x="9010257" y="2059958"/>
            <a:ext cx="133742" cy="2610459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6" name="等腰三角形 5">
            <a:extLst>
              <a:ext uri="{FF2B5EF4-FFF2-40B4-BE49-F238E27FC236}">
                <a16:creationId xmlns:a16="http://schemas.microsoft.com/office/drawing/2014/main" id="{E3AFDDA8-EDBD-425F-9357-C868AE6AC466}"/>
              </a:ext>
            </a:extLst>
          </p:cNvPr>
          <p:cNvSpPr/>
          <p:nvPr/>
        </p:nvSpPr>
        <p:spPr>
          <a:xfrm rot="5400000">
            <a:off x="195" y="3132147"/>
            <a:ext cx="605551" cy="338457"/>
          </a:xfrm>
          <a:prstGeom prst="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7" name="等腰三角形 16">
            <a:extLst>
              <a:ext uri="{FF2B5EF4-FFF2-40B4-BE49-F238E27FC236}">
                <a16:creationId xmlns:a16="http://schemas.microsoft.com/office/drawing/2014/main" id="{1DB4439D-BC01-436F-8FE6-61C50AC4D547}"/>
              </a:ext>
            </a:extLst>
          </p:cNvPr>
          <p:cNvSpPr/>
          <p:nvPr/>
        </p:nvSpPr>
        <p:spPr>
          <a:xfrm rot="16200000">
            <a:off x="8538255" y="3195958"/>
            <a:ext cx="605551" cy="338457"/>
          </a:xfrm>
          <a:prstGeom prst="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</p:spTree>
    <p:extLst>
      <p:ext uri="{BB962C8B-B14F-4D97-AF65-F5344CB8AC3E}">
        <p14:creationId xmlns:p14="http://schemas.microsoft.com/office/powerpoint/2010/main" val="1755895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8532">
        <p:fade/>
      </p:transition>
    </mc:Choice>
    <mc:Fallback xmlns="">
      <p:transition spd="med" advTm="853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04D3D4B5-7882-47CE-A70C-6685185C2E02}"/>
              </a:ext>
            </a:extLst>
          </p:cNvPr>
          <p:cNvSpPr/>
          <p:nvPr/>
        </p:nvSpPr>
        <p:spPr>
          <a:xfrm>
            <a:off x="1" y="0"/>
            <a:ext cx="9143999" cy="428626"/>
          </a:xfrm>
          <a:prstGeom prst="rect">
            <a:avLst/>
          </a:prstGeom>
          <a:solidFill>
            <a:srgbClr val="2B6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2" name="灯片编号占位符 1">
            <a:extLst>
              <a:ext uri="{FF2B5EF4-FFF2-40B4-BE49-F238E27FC236}">
                <a16:creationId xmlns:a16="http://schemas.microsoft.com/office/drawing/2014/main" id="{D90A2D96-0F27-4527-9E96-4A411FF71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72404" y="6326970"/>
            <a:ext cx="856084" cy="457200"/>
          </a:xfrm>
        </p:spPr>
        <p:txBody>
          <a:bodyPr/>
          <a:lstStyle/>
          <a:p>
            <a:fld id="{F9F5586C-925A-4B27-9272-30BB710014DC}" type="slidenum">
              <a:rPr lang="en-US" altLang="zh-CN" smtClean="0"/>
              <a:t>5</a:t>
            </a:fld>
            <a:endParaRPr lang="en-US" altLang="zh-CN" dirty="0"/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B8828848-81B0-4D64-A876-F8D489099316}"/>
              </a:ext>
            </a:extLst>
          </p:cNvPr>
          <p:cNvSpPr/>
          <p:nvPr/>
        </p:nvSpPr>
        <p:spPr bwMode="auto">
          <a:xfrm>
            <a:off x="8544930" y="6447570"/>
            <a:ext cx="216000" cy="216000"/>
          </a:xfrm>
          <a:prstGeom prst="ellipse">
            <a:avLst/>
          </a:prstGeom>
          <a:solidFill>
            <a:srgbClr val="CC33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88D7B401-5DFE-4896-8189-713DFBF73ECD}"/>
              </a:ext>
            </a:extLst>
          </p:cNvPr>
          <p:cNvSpPr/>
          <p:nvPr/>
        </p:nvSpPr>
        <p:spPr>
          <a:xfrm>
            <a:off x="4303324" y="60950"/>
            <a:ext cx="2010113" cy="31314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B5FBF85A-5067-4A38-A612-02E603E1BFF1}"/>
              </a:ext>
            </a:extLst>
          </p:cNvPr>
          <p:cNvSpPr/>
          <p:nvPr/>
        </p:nvSpPr>
        <p:spPr>
          <a:xfrm>
            <a:off x="4303324" y="81477"/>
            <a:ext cx="1983176" cy="29109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altLang="zh-CN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6.2.1</a:t>
            </a:r>
            <a:r>
              <a:rPr lang="zh-CN" altLang="en-US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平面及其方程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66463592-0FDF-4D3E-9619-C3C31CD73405}"/>
              </a:ext>
            </a:extLst>
          </p:cNvPr>
          <p:cNvSpPr/>
          <p:nvPr/>
        </p:nvSpPr>
        <p:spPr>
          <a:xfrm>
            <a:off x="6337737" y="60950"/>
            <a:ext cx="2808899" cy="31314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39CF53CF-A85F-4D59-A95B-52DA4EB99053}"/>
              </a:ext>
            </a:extLst>
          </p:cNvPr>
          <p:cNvSpPr/>
          <p:nvPr/>
        </p:nvSpPr>
        <p:spPr>
          <a:xfrm>
            <a:off x="6001407" y="81477"/>
            <a:ext cx="3118293" cy="291093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altLang="zh-CN"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6.2.2</a:t>
            </a:r>
            <a:r>
              <a:rPr lang="zh-CN" altLang="en-US"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空间直线及其方程</a:t>
            </a:r>
          </a:p>
        </p:txBody>
      </p:sp>
      <p:sp>
        <p:nvSpPr>
          <p:cNvPr id="18" name="Text Box 5">
            <a:extLst>
              <a:ext uri="{FF2B5EF4-FFF2-40B4-BE49-F238E27FC236}">
                <a16:creationId xmlns:a16="http://schemas.microsoft.com/office/drawing/2014/main" id="{0081F1F9-3BE7-463A-BF0B-84A936B7A8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55570"/>
            <a:ext cx="3885560" cy="523220"/>
          </a:xfrm>
          <a:prstGeom prst="rect">
            <a:avLst/>
          </a:prstGeom>
          <a:solidFill>
            <a:srgbClr val="C00000"/>
          </a:solidFill>
          <a:ln>
            <a:solidFill>
              <a:srgbClr val="FFFF00"/>
            </a:solidFill>
          </a:ln>
          <a:effectLst>
            <a:reflection blurRad="6350" stA="52000" endA="300" endPos="35000" dir="5400000" sy="-100000" algn="bl" rotWithShape="0"/>
          </a:effectLst>
          <a:extLst/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800" b="1" dirty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一．平面的方程</a:t>
            </a:r>
            <a:r>
              <a:rPr lang="en-US" altLang="zh-CN" sz="2800" b="1" dirty="0">
                <a:solidFill>
                  <a:schemeClr val="accent6">
                    <a:lumMod val="50000"/>
                  </a:schemeClr>
                </a:solidFill>
                <a:latin typeface="黑体" pitchFamily="49" charset="-122"/>
                <a:ea typeface="黑体" pitchFamily="49" charset="-122"/>
              </a:rPr>
              <a:t> </a:t>
            </a:r>
            <a:r>
              <a:rPr lang="zh-CN" altLang="zh-CN" sz="2800" b="1" dirty="0">
                <a:latin typeface="黑体" pitchFamily="49" charset="-122"/>
                <a:ea typeface="黑体" pitchFamily="49" charset="-122"/>
              </a:rPr>
              <a:t> </a:t>
            </a:r>
            <a:r>
              <a:rPr lang="en-US" altLang="zh-CN" sz="2800" b="1" dirty="0">
                <a:latin typeface="黑体" pitchFamily="49" charset="-122"/>
                <a:ea typeface="黑体" pitchFamily="49" charset="-122"/>
              </a:rPr>
              <a:t> </a:t>
            </a:r>
            <a:endParaRPr kumimoji="1" lang="zh-CN" altLang="en-US" sz="2800" b="1" dirty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0" name="TextBox 14">
            <a:extLst>
              <a:ext uri="{FF2B5EF4-FFF2-40B4-BE49-F238E27FC236}">
                <a16:creationId xmlns:a16="http://schemas.microsoft.com/office/drawing/2014/main" id="{33AEDE81-F426-496D-B653-3FF8FEEC3820}"/>
              </a:ext>
            </a:extLst>
          </p:cNvPr>
          <p:cNvSpPr txBox="1"/>
          <p:nvPr/>
        </p:nvSpPr>
        <p:spPr>
          <a:xfrm>
            <a:off x="18900" y="996990"/>
            <a:ext cx="3842339" cy="523220"/>
          </a:xfrm>
          <a:prstGeom prst="rect">
            <a:avLst/>
          </a:prstGeom>
          <a:solidFill>
            <a:srgbClr val="0070C0"/>
          </a:solidFill>
          <a:ln>
            <a:solidFill>
              <a:schemeClr val="bg1">
                <a:lumMod val="95000"/>
              </a:schemeClr>
            </a:solidFill>
          </a:ln>
          <a:scene3d>
            <a:camera prst="orthographicFront"/>
            <a:lightRig rig="threePt" dir="t"/>
          </a:scene3d>
          <a:sp3d>
            <a:bevelT w="0" h="0" prst="relaxedInset"/>
          </a:sp3d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n-US" altLang="zh-CN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1. </a:t>
            </a:r>
            <a:r>
              <a:rPr lang="zh-CN" alt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平面的点法式方程</a:t>
            </a:r>
          </a:p>
        </p:txBody>
      </p:sp>
      <p:grpSp>
        <p:nvGrpSpPr>
          <p:cNvPr id="21" name="Group 3">
            <a:extLst>
              <a:ext uri="{FF2B5EF4-FFF2-40B4-BE49-F238E27FC236}">
                <a16:creationId xmlns:a16="http://schemas.microsoft.com/office/drawing/2014/main" id="{3E97E5B4-E415-4228-A3B3-A608216EA81F}"/>
              </a:ext>
            </a:extLst>
          </p:cNvPr>
          <p:cNvGrpSpPr>
            <a:grpSpLocks/>
          </p:cNvGrpSpPr>
          <p:nvPr/>
        </p:nvGrpSpPr>
        <p:grpSpPr bwMode="auto">
          <a:xfrm>
            <a:off x="6248400" y="1873250"/>
            <a:ext cx="2508250" cy="1981200"/>
            <a:chOff x="3936" y="1180"/>
            <a:chExt cx="1580" cy="1248"/>
          </a:xfrm>
        </p:grpSpPr>
        <p:sp>
          <p:nvSpPr>
            <p:cNvPr id="25" name="Line 4">
              <a:extLst>
                <a:ext uri="{FF2B5EF4-FFF2-40B4-BE49-F238E27FC236}">
                  <a16:creationId xmlns:a16="http://schemas.microsoft.com/office/drawing/2014/main" id="{B543A95A-D82D-4F32-B67E-F996BDF819C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12" y="2112"/>
              <a:ext cx="922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400" b="1">
                <a:latin typeface="+mn-ea"/>
                <a:cs typeface="Times New Roman" pitchFamily="18" charset="0"/>
              </a:endParaRPr>
            </a:p>
          </p:txBody>
        </p:sp>
        <p:sp>
          <p:nvSpPr>
            <p:cNvPr id="27" name="AutoShape 5">
              <a:extLst>
                <a:ext uri="{FF2B5EF4-FFF2-40B4-BE49-F238E27FC236}">
                  <a16:creationId xmlns:a16="http://schemas.microsoft.com/office/drawing/2014/main" id="{D3E76555-BB62-4C7F-85FA-92A74319D98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725100">
              <a:off x="3936" y="1522"/>
              <a:ext cx="1580" cy="461"/>
            </a:xfrm>
            <a:prstGeom prst="parallelogram">
              <a:avLst>
                <a:gd name="adj" fmla="val 85683"/>
              </a:avLst>
            </a:prstGeom>
            <a:solidFill>
              <a:srgbClr val="008000"/>
            </a:solidFill>
            <a:ln w="9525">
              <a:solidFill>
                <a:srgbClr val="0033CC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 sz="2400" b="1">
                <a:latin typeface="+mn-ea"/>
                <a:cs typeface="Times New Roman" pitchFamily="18" charset="0"/>
              </a:endParaRPr>
            </a:p>
          </p:txBody>
        </p:sp>
        <p:sp>
          <p:nvSpPr>
            <p:cNvPr id="28" name="Line 6">
              <a:extLst>
                <a:ext uri="{FF2B5EF4-FFF2-40B4-BE49-F238E27FC236}">
                  <a16:creationId xmlns:a16="http://schemas.microsoft.com/office/drawing/2014/main" id="{2C5C6006-020C-40B1-A7A3-C2531E18351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512" y="1945"/>
              <a:ext cx="0" cy="1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400" b="1">
                <a:latin typeface="+mn-ea"/>
                <a:cs typeface="Times New Roman" pitchFamily="18" charset="0"/>
              </a:endParaRPr>
            </a:p>
          </p:txBody>
        </p:sp>
        <p:sp>
          <p:nvSpPr>
            <p:cNvPr id="29" name="Line 7">
              <a:extLst>
                <a:ext uri="{FF2B5EF4-FFF2-40B4-BE49-F238E27FC236}">
                  <a16:creationId xmlns:a16="http://schemas.microsoft.com/office/drawing/2014/main" id="{C2A3B941-52DC-4B60-8317-ED1C22F9C04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512" y="1272"/>
              <a:ext cx="0" cy="40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400" b="1">
                <a:latin typeface="+mn-ea"/>
                <a:cs typeface="Times New Roman" pitchFamily="18" charset="0"/>
              </a:endParaRPr>
            </a:p>
          </p:txBody>
        </p:sp>
        <p:sp>
          <p:nvSpPr>
            <p:cNvPr id="30" name="Line 8">
              <a:extLst>
                <a:ext uri="{FF2B5EF4-FFF2-40B4-BE49-F238E27FC236}">
                  <a16:creationId xmlns:a16="http://schemas.microsoft.com/office/drawing/2014/main" id="{A72FEB53-49E3-4055-AD57-D238854F9BB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282" y="2112"/>
              <a:ext cx="230" cy="23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400" b="1">
                <a:latin typeface="+mn-ea"/>
                <a:cs typeface="Times New Roman" pitchFamily="18" charset="0"/>
              </a:endParaRPr>
            </a:p>
          </p:txBody>
        </p:sp>
        <p:graphicFrame>
          <p:nvGraphicFramePr>
            <p:cNvPr id="31" name="Object 9">
              <a:extLst>
                <a:ext uri="{FF2B5EF4-FFF2-40B4-BE49-F238E27FC236}">
                  <a16:creationId xmlns:a16="http://schemas.microsoft.com/office/drawing/2014/main" id="{7C322737-87CB-4EE8-B648-A3B60A2A4EED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357676999"/>
                </p:ext>
              </p:extLst>
            </p:nvPr>
          </p:nvGraphicFramePr>
          <p:xfrm>
            <a:off x="4112" y="1632"/>
            <a:ext cx="208" cy="1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0598" name="Equation" r:id="rId4" imgW="330120" imgH="304560" progId="Equation.DSMT4">
                    <p:embed/>
                  </p:oleObj>
                </mc:Choice>
                <mc:Fallback>
                  <p:oleObj name="Equation" r:id="rId4" imgW="330120" imgH="304560" progId="Equation.DSMT4">
                    <p:embed/>
                    <p:pic>
                      <p:nvPicPr>
                        <p:cNvPr id="50" name="Object 9">
                          <a:extLst>
                            <a:ext uri="{FF2B5EF4-FFF2-40B4-BE49-F238E27FC236}">
                              <a16:creationId xmlns:a16="http://schemas.microsoft.com/office/drawing/2014/main" id="{02F0F4E7-4BCF-46F9-B31D-925F0B7962B6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12" y="1632"/>
                          <a:ext cx="208" cy="19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4" name="Object 10">
              <a:extLst>
                <a:ext uri="{FF2B5EF4-FFF2-40B4-BE49-F238E27FC236}">
                  <a16:creationId xmlns:a16="http://schemas.microsoft.com/office/drawing/2014/main" id="{533152FC-121A-428A-90B9-B785E49C7461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236700075"/>
                </p:ext>
              </p:extLst>
            </p:nvPr>
          </p:nvGraphicFramePr>
          <p:xfrm>
            <a:off x="4368" y="1180"/>
            <a:ext cx="136" cy="1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0599" name="Equation" r:id="rId6" imgW="215640" imgH="304560" progId="Equation.DSMT4">
                    <p:embed/>
                  </p:oleObj>
                </mc:Choice>
                <mc:Fallback>
                  <p:oleObj name="Equation" r:id="rId6" imgW="215640" imgH="304560" progId="Equation.DSMT4">
                    <p:embed/>
                    <p:pic>
                      <p:nvPicPr>
                        <p:cNvPr id="51" name="Object 10">
                          <a:extLst>
                            <a:ext uri="{FF2B5EF4-FFF2-40B4-BE49-F238E27FC236}">
                              <a16:creationId xmlns:a16="http://schemas.microsoft.com/office/drawing/2014/main" id="{D1A9FA3E-001C-44E3-ACFA-9F42C8CA5D8E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68" y="1180"/>
                          <a:ext cx="136" cy="19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5" name="Object 11">
              <a:extLst>
                <a:ext uri="{FF2B5EF4-FFF2-40B4-BE49-F238E27FC236}">
                  <a16:creationId xmlns:a16="http://schemas.microsoft.com/office/drawing/2014/main" id="{952CF9E4-D1DC-4193-BE32-F55CF5B7DCFA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910170042"/>
                </p:ext>
              </p:extLst>
            </p:nvPr>
          </p:nvGraphicFramePr>
          <p:xfrm>
            <a:off x="5268" y="2204"/>
            <a:ext cx="160" cy="1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0600" name="Equation" r:id="rId8" imgW="253800" imgH="304560" progId="Equation.DSMT4">
                    <p:embed/>
                  </p:oleObj>
                </mc:Choice>
                <mc:Fallback>
                  <p:oleObj name="Equation" r:id="rId8" imgW="253800" imgH="304560" progId="Equation.DSMT4">
                    <p:embed/>
                    <p:pic>
                      <p:nvPicPr>
                        <p:cNvPr id="52" name="Object 11">
                          <a:extLst>
                            <a:ext uri="{FF2B5EF4-FFF2-40B4-BE49-F238E27FC236}">
                              <a16:creationId xmlns:a16="http://schemas.microsoft.com/office/drawing/2014/main" id="{EB3A7C9B-D632-45FC-813A-1F79AE7696D7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268" y="2204"/>
                          <a:ext cx="160" cy="19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6" name="Object 12">
              <a:extLst>
                <a:ext uri="{FF2B5EF4-FFF2-40B4-BE49-F238E27FC236}">
                  <a16:creationId xmlns:a16="http://schemas.microsoft.com/office/drawing/2014/main" id="{8BCC6C09-25D5-43F5-93BF-6729A47DD9BF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33051565"/>
                </p:ext>
              </p:extLst>
            </p:nvPr>
          </p:nvGraphicFramePr>
          <p:xfrm>
            <a:off x="4368" y="2236"/>
            <a:ext cx="144" cy="1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0601" name="Equation" r:id="rId10" imgW="228600" imgH="304560" progId="Equation.DSMT4">
                    <p:embed/>
                  </p:oleObj>
                </mc:Choice>
                <mc:Fallback>
                  <p:oleObj name="Equation" r:id="rId10" imgW="228600" imgH="304560" progId="Equation.DSMT4">
                    <p:embed/>
                    <p:pic>
                      <p:nvPicPr>
                        <p:cNvPr id="53" name="Object 12">
                          <a:extLst>
                            <a:ext uri="{FF2B5EF4-FFF2-40B4-BE49-F238E27FC236}">
                              <a16:creationId xmlns:a16="http://schemas.microsoft.com/office/drawing/2014/main" id="{52FE09D0-2DE5-4237-881A-7C4B59FFB0F2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68" y="2236"/>
                          <a:ext cx="144" cy="19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7" name="Object 13">
              <a:extLst>
                <a:ext uri="{FF2B5EF4-FFF2-40B4-BE49-F238E27FC236}">
                  <a16:creationId xmlns:a16="http://schemas.microsoft.com/office/drawing/2014/main" id="{E92B17F8-51BA-499C-A289-7A8D55E3D804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209392363"/>
                </p:ext>
              </p:extLst>
            </p:nvPr>
          </p:nvGraphicFramePr>
          <p:xfrm>
            <a:off x="4304" y="1992"/>
            <a:ext cx="184" cy="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0602" name="Equation" r:id="rId12" imgW="291960" imgH="317160" progId="Equation.DSMT4">
                    <p:embed/>
                  </p:oleObj>
                </mc:Choice>
                <mc:Fallback>
                  <p:oleObj name="Equation" r:id="rId12" imgW="291960" imgH="317160" progId="Equation.DSMT4">
                    <p:embed/>
                    <p:pic>
                      <p:nvPicPr>
                        <p:cNvPr id="54" name="Object 13">
                          <a:extLst>
                            <a:ext uri="{FF2B5EF4-FFF2-40B4-BE49-F238E27FC236}">
                              <a16:creationId xmlns:a16="http://schemas.microsoft.com/office/drawing/2014/main" id="{7BE210DD-EEA5-4C67-8E1E-3AC54F582E1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04" y="1992"/>
                          <a:ext cx="184" cy="2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8" name="Line 14">
              <a:extLst>
                <a:ext uri="{FF2B5EF4-FFF2-40B4-BE49-F238E27FC236}">
                  <a16:creationId xmlns:a16="http://schemas.microsoft.com/office/drawing/2014/main" id="{359C82B7-8AAD-4559-801B-9B81EF8273A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512" y="1676"/>
              <a:ext cx="0" cy="26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400" b="1">
                <a:latin typeface="+mn-ea"/>
                <a:cs typeface="Times New Roman" pitchFamily="18" charset="0"/>
              </a:endParaRPr>
            </a:p>
          </p:txBody>
        </p:sp>
      </p:grpSp>
      <p:sp>
        <p:nvSpPr>
          <p:cNvPr id="39" name="Line 18">
            <a:extLst>
              <a:ext uri="{FF2B5EF4-FFF2-40B4-BE49-F238E27FC236}">
                <a16:creationId xmlns:a16="http://schemas.microsoft.com/office/drawing/2014/main" id="{A703CC37-13D1-432D-A86F-1A2AAB7F993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016875" y="2133600"/>
            <a:ext cx="136525" cy="5270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2400" b="1">
              <a:latin typeface="+mn-ea"/>
              <a:cs typeface="Times New Roman" pitchFamily="18" charset="0"/>
            </a:endParaRPr>
          </a:p>
        </p:txBody>
      </p:sp>
      <p:grpSp>
        <p:nvGrpSpPr>
          <p:cNvPr id="40" name="Group 19">
            <a:extLst>
              <a:ext uri="{FF2B5EF4-FFF2-40B4-BE49-F238E27FC236}">
                <a16:creationId xmlns:a16="http://schemas.microsoft.com/office/drawing/2014/main" id="{E294350F-CF8F-4100-84B6-F17DB2AF51FB}"/>
              </a:ext>
            </a:extLst>
          </p:cNvPr>
          <p:cNvGrpSpPr>
            <a:grpSpLocks/>
          </p:cNvGrpSpPr>
          <p:nvPr/>
        </p:nvGrpSpPr>
        <p:grpSpPr bwMode="auto">
          <a:xfrm>
            <a:off x="7824788" y="2041525"/>
            <a:ext cx="252412" cy="352425"/>
            <a:chOff x="5088" y="1174"/>
            <a:chExt cx="159" cy="222"/>
          </a:xfrm>
        </p:grpSpPr>
        <p:graphicFrame>
          <p:nvGraphicFramePr>
            <p:cNvPr id="41" name="Object 20">
              <a:extLst>
                <a:ext uri="{FF2B5EF4-FFF2-40B4-BE49-F238E27FC236}">
                  <a16:creationId xmlns:a16="http://schemas.microsoft.com/office/drawing/2014/main" id="{B3CD9B7A-FBD5-4FB6-843A-10F7290F899D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293856998"/>
                </p:ext>
              </p:extLst>
            </p:nvPr>
          </p:nvGraphicFramePr>
          <p:xfrm>
            <a:off x="5088" y="1204"/>
            <a:ext cx="144" cy="1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0603" name="Equation" r:id="rId14" imgW="228600" imgH="304560" progId="Equation.DSMT4">
                    <p:embed/>
                  </p:oleObj>
                </mc:Choice>
                <mc:Fallback>
                  <p:oleObj name="Equation" r:id="rId14" imgW="228600" imgH="304560" progId="Equation.DSMT4">
                    <p:embed/>
                    <p:pic>
                      <p:nvPicPr>
                        <p:cNvPr id="58" name="Object 20">
                          <a:extLst>
                            <a:ext uri="{FF2B5EF4-FFF2-40B4-BE49-F238E27FC236}">
                              <a16:creationId xmlns:a16="http://schemas.microsoft.com/office/drawing/2014/main" id="{9DB8409D-F6D1-455D-A83C-0AB3181C64DF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088" y="1204"/>
                          <a:ext cx="144" cy="19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2" name="Line 21">
              <a:extLst>
                <a:ext uri="{FF2B5EF4-FFF2-40B4-BE49-F238E27FC236}">
                  <a16:creationId xmlns:a16="http://schemas.microsoft.com/office/drawing/2014/main" id="{C4ECC2A9-946E-43EB-AE82-BC1DDA944FC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88" y="1174"/>
              <a:ext cx="15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zh-CN" altLang="en-US" sz="2400" b="1">
                <a:latin typeface="+mn-ea"/>
                <a:cs typeface="Times New Roman" pitchFamily="18" charset="0"/>
              </a:endParaRPr>
            </a:p>
          </p:txBody>
        </p:sp>
      </p:grpSp>
      <p:sp>
        <p:nvSpPr>
          <p:cNvPr id="43" name="Text Box 26">
            <a:extLst>
              <a:ext uri="{FF2B5EF4-FFF2-40B4-BE49-F238E27FC236}">
                <a16:creationId xmlns:a16="http://schemas.microsoft.com/office/drawing/2014/main" id="{6E906F50-4F61-400F-8F73-A1F3A7A6FC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9821" y="1594731"/>
            <a:ext cx="648017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b="1" dirty="0">
                <a:latin typeface="+mn-ea"/>
                <a:cs typeface="Times New Roman" pitchFamily="18" charset="0"/>
              </a:rPr>
              <a:t>若一非零向垂直于一平面，则称该向量</a:t>
            </a:r>
          </a:p>
        </p:txBody>
      </p:sp>
      <p:sp>
        <p:nvSpPr>
          <p:cNvPr id="44" name="Text Box 31">
            <a:extLst>
              <a:ext uri="{FF2B5EF4-FFF2-40B4-BE49-F238E27FC236}">
                <a16:creationId xmlns:a16="http://schemas.microsoft.com/office/drawing/2014/main" id="{1518E2D0-27DD-4B36-8093-5AF6B49CC4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3464" y="2131167"/>
            <a:ext cx="3905250" cy="4099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0" hangingPunct="0">
              <a:lnSpc>
                <a:spcPct val="85000"/>
              </a:lnSpc>
            </a:pPr>
            <a:r>
              <a:rPr kumimoji="1" lang="zh-CN" altLang="en-US" sz="2400" b="1" dirty="0">
                <a:latin typeface="+mn-ea"/>
                <a:cs typeface="Times New Roman" pitchFamily="18" charset="0"/>
              </a:rPr>
              <a:t>为此平面</a:t>
            </a:r>
            <a:r>
              <a:rPr kumimoji="1" lang="zh-CN" altLang="en-US" sz="2400" b="1" dirty="0">
                <a:latin typeface="+mn-ea"/>
                <a:cs typeface="Times New Roman" pitchFamily="18" charset="0"/>
                <a:sym typeface="Symbol" pitchFamily="18" charset="2"/>
              </a:rPr>
              <a:t>的</a:t>
            </a:r>
            <a:r>
              <a:rPr kumimoji="1" lang="zh-CN" altLang="en-US" sz="2400" b="1" dirty="0">
                <a:solidFill>
                  <a:srgbClr val="7030A0"/>
                </a:solidFill>
                <a:latin typeface="+mn-ea"/>
                <a:cs typeface="Times New Roman" pitchFamily="18" charset="0"/>
                <a:sym typeface="Symbol" pitchFamily="18" charset="2"/>
              </a:rPr>
              <a:t>法向量</a:t>
            </a:r>
            <a:r>
              <a:rPr kumimoji="1" lang="en-US" altLang="zh-CN" sz="2400" b="1" dirty="0">
                <a:latin typeface="+mn-ea"/>
                <a:cs typeface="Times New Roman" pitchFamily="18" charset="0"/>
              </a:rPr>
              <a:t>.</a:t>
            </a:r>
          </a:p>
        </p:txBody>
      </p:sp>
      <p:grpSp>
        <p:nvGrpSpPr>
          <p:cNvPr id="45" name="Group 79">
            <a:extLst>
              <a:ext uri="{FF2B5EF4-FFF2-40B4-BE49-F238E27FC236}">
                <a16:creationId xmlns:a16="http://schemas.microsoft.com/office/drawing/2014/main" id="{17826B1E-FAF7-42CB-86AD-DB16908C8B93}"/>
              </a:ext>
            </a:extLst>
          </p:cNvPr>
          <p:cNvGrpSpPr>
            <a:grpSpLocks/>
          </p:cNvGrpSpPr>
          <p:nvPr/>
        </p:nvGrpSpPr>
        <p:grpSpPr bwMode="auto">
          <a:xfrm>
            <a:off x="7219950" y="2376488"/>
            <a:ext cx="1123950" cy="725487"/>
            <a:chOff x="4548" y="1497"/>
            <a:chExt cx="708" cy="457"/>
          </a:xfrm>
        </p:grpSpPr>
        <p:grpSp>
          <p:nvGrpSpPr>
            <p:cNvPr id="46" name="Group 15">
              <a:extLst>
                <a:ext uri="{FF2B5EF4-FFF2-40B4-BE49-F238E27FC236}">
                  <a16:creationId xmlns:a16="http://schemas.microsoft.com/office/drawing/2014/main" id="{21A7CF1B-91D0-473A-8C90-2D6D6701231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944" y="1654"/>
              <a:ext cx="312" cy="300"/>
              <a:chOff x="4944" y="1654"/>
              <a:chExt cx="312" cy="300"/>
            </a:xfrm>
          </p:grpSpPr>
          <p:graphicFrame>
            <p:nvGraphicFramePr>
              <p:cNvPr id="51" name="Object 16">
                <a:extLst>
                  <a:ext uri="{FF2B5EF4-FFF2-40B4-BE49-F238E27FC236}">
                    <a16:creationId xmlns:a16="http://schemas.microsoft.com/office/drawing/2014/main" id="{2AFC0623-C413-40BC-BBAD-2D04765D2675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944" y="1654"/>
              <a:ext cx="312" cy="26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60604" name="Equation" r:id="rId16" imgW="520560" imgH="444240" progId="Equation.3">
                      <p:embed/>
                    </p:oleObj>
                  </mc:Choice>
                  <mc:Fallback>
                    <p:oleObj name="Equation" r:id="rId16" imgW="520560" imgH="444240" progId="Equation.3">
                      <p:embed/>
                      <p:pic>
                        <p:nvPicPr>
                          <p:cNvPr id="68" name="Object 16">
                            <a:extLst>
                              <a:ext uri="{FF2B5EF4-FFF2-40B4-BE49-F238E27FC236}">
                                <a16:creationId xmlns:a16="http://schemas.microsoft.com/office/drawing/2014/main" id="{729D80B7-532E-4333-A713-575B3B61DFC2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944" y="1654"/>
                            <a:ext cx="312" cy="266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52" name="Oval 17">
                <a:extLst>
                  <a:ext uri="{FF2B5EF4-FFF2-40B4-BE49-F238E27FC236}">
                    <a16:creationId xmlns:a16="http://schemas.microsoft.com/office/drawing/2014/main" id="{0EA9C74D-ACEA-4A84-81F6-B363F33E27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54" y="1920"/>
                <a:ext cx="34" cy="34"/>
              </a:xfrm>
              <a:prstGeom prst="ellipse">
                <a:avLst/>
              </a:prstGeom>
              <a:solidFill>
                <a:schemeClr val="hlink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2400" b="1">
                  <a:latin typeface="+mn-ea"/>
                  <a:cs typeface="Times New Roman" pitchFamily="18" charset="0"/>
                </a:endParaRPr>
              </a:p>
            </p:txBody>
          </p:sp>
        </p:grpSp>
        <p:sp>
          <p:nvSpPr>
            <p:cNvPr id="47" name="Line 28">
              <a:extLst>
                <a:ext uri="{FF2B5EF4-FFF2-40B4-BE49-F238E27FC236}">
                  <a16:creationId xmlns:a16="http://schemas.microsoft.com/office/drawing/2014/main" id="{7BF9278F-4DFC-4458-AD3D-39727B5639CF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10726703">
              <a:off x="4656" y="1693"/>
              <a:ext cx="385" cy="227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400" b="1">
                <a:latin typeface="+mn-ea"/>
                <a:cs typeface="Times New Roman" pitchFamily="18" charset="0"/>
              </a:endParaRPr>
            </a:p>
          </p:txBody>
        </p:sp>
        <p:grpSp>
          <p:nvGrpSpPr>
            <p:cNvPr id="48" name="Group 78">
              <a:extLst>
                <a:ext uri="{FF2B5EF4-FFF2-40B4-BE49-F238E27FC236}">
                  <a16:creationId xmlns:a16="http://schemas.microsoft.com/office/drawing/2014/main" id="{D8D90B6F-B08B-4D02-AE2A-03A361FD918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48" y="1497"/>
              <a:ext cx="242" cy="231"/>
              <a:chOff x="4548" y="1497"/>
              <a:chExt cx="242" cy="231"/>
            </a:xfrm>
          </p:grpSpPr>
          <p:graphicFrame>
            <p:nvGraphicFramePr>
              <p:cNvPr id="49" name="Object 29">
                <a:extLst>
                  <a:ext uri="{FF2B5EF4-FFF2-40B4-BE49-F238E27FC236}">
                    <a16:creationId xmlns:a16="http://schemas.microsoft.com/office/drawing/2014/main" id="{9BAC2D1A-CF7A-4FDA-8470-A6B6D52B1E9E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548" y="1497"/>
              <a:ext cx="242" cy="18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60605" name="Equation" r:id="rId18" imgW="406080" imgH="304560" progId="Equation.3">
                      <p:embed/>
                    </p:oleObj>
                  </mc:Choice>
                  <mc:Fallback>
                    <p:oleObj name="Equation" r:id="rId18" imgW="406080" imgH="304560" progId="Equation.3">
                      <p:embed/>
                      <p:pic>
                        <p:nvPicPr>
                          <p:cNvPr id="66" name="Object 29">
                            <a:extLst>
                              <a:ext uri="{FF2B5EF4-FFF2-40B4-BE49-F238E27FC236}">
                                <a16:creationId xmlns:a16="http://schemas.microsoft.com/office/drawing/2014/main" id="{D3ECE0A2-111A-42A1-AA44-753338384A30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548" y="1497"/>
                            <a:ext cx="242" cy="183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50" name="Oval 36">
                <a:extLst>
                  <a:ext uri="{FF2B5EF4-FFF2-40B4-BE49-F238E27FC236}">
                    <a16:creationId xmlns:a16="http://schemas.microsoft.com/office/drawing/2014/main" id="{3E1323C9-DD62-49B8-9013-831524613A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22" y="1694"/>
                <a:ext cx="34" cy="34"/>
              </a:xfrm>
              <a:prstGeom prst="ellipse">
                <a:avLst/>
              </a:prstGeom>
              <a:solidFill>
                <a:schemeClr val="hlink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2400" b="1">
                  <a:latin typeface="+mn-ea"/>
                  <a:cs typeface="Times New Roman" pitchFamily="18" charset="0"/>
                </a:endParaRPr>
              </a:p>
            </p:txBody>
          </p:sp>
        </p:grpSp>
      </p:grpSp>
      <p:sp>
        <p:nvSpPr>
          <p:cNvPr id="53" name="Text Box 51">
            <a:extLst>
              <a:ext uri="{FF2B5EF4-FFF2-40B4-BE49-F238E27FC236}">
                <a16:creationId xmlns:a16="http://schemas.microsoft.com/office/drawing/2014/main" id="{0A577561-5B5C-4658-8A40-9EF3BE5585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11681" y="2057846"/>
            <a:ext cx="150073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kumimoji="1" lang="zh-CN" altLang="en-US" sz="2400" b="1" dirty="0">
                <a:latin typeface="+mn-ea"/>
                <a:cs typeface="Times New Roman" pitchFamily="18" charset="0"/>
              </a:rPr>
              <a:t>一般记为 </a:t>
            </a:r>
          </a:p>
        </p:txBody>
      </p:sp>
      <p:sp>
        <p:nvSpPr>
          <p:cNvPr id="54" name="Text Box 52">
            <a:extLst>
              <a:ext uri="{FF2B5EF4-FFF2-40B4-BE49-F238E27FC236}">
                <a16:creationId xmlns:a16="http://schemas.microsoft.com/office/drawing/2014/main" id="{56CF0E56-4276-407D-928A-101D6FDC0B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825" y="2765425"/>
            <a:ext cx="626586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/>
            <a:r>
              <a:rPr kumimoji="1" lang="zh-CN" altLang="en-US" sz="2400" b="1" dirty="0">
                <a:solidFill>
                  <a:srgbClr val="7030A0"/>
                </a:solidFill>
                <a:latin typeface="+mn-ea"/>
                <a:cs typeface="Times New Roman" pitchFamily="18" charset="0"/>
              </a:rPr>
              <a:t>注：</a:t>
            </a:r>
            <a:r>
              <a:rPr kumimoji="1" lang="en-US" altLang="zh-CN" sz="2400" b="1" dirty="0">
                <a:latin typeface="+mn-ea"/>
                <a:cs typeface="Times New Roman" pitchFamily="18" charset="0"/>
              </a:rPr>
              <a:t>(1)</a:t>
            </a:r>
            <a:r>
              <a:rPr kumimoji="1" lang="zh-CN" altLang="en-US" sz="2400" b="1" dirty="0">
                <a:latin typeface="+mn-ea"/>
                <a:cs typeface="Times New Roman" pitchFamily="18" charset="0"/>
              </a:rPr>
              <a:t>平面上的任一向量</a:t>
            </a:r>
          </a:p>
        </p:txBody>
      </p:sp>
      <p:graphicFrame>
        <p:nvGraphicFramePr>
          <p:cNvPr id="55" name="Object 65">
            <a:extLst>
              <a:ext uri="{FF2B5EF4-FFF2-40B4-BE49-F238E27FC236}">
                <a16:creationId xmlns:a16="http://schemas.microsoft.com/office/drawing/2014/main" id="{12D5724A-C415-4540-97FA-FCABC4B1EB8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42692217"/>
              </p:ext>
            </p:extLst>
          </p:nvPr>
        </p:nvGraphicFramePr>
        <p:xfrm>
          <a:off x="4224439" y="2018147"/>
          <a:ext cx="327025" cy="568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606" name="Equation" r:id="rId20" imgW="139680" imgH="241200" progId="Equation.DSMT4">
                  <p:embed/>
                </p:oleObj>
              </mc:Choice>
              <mc:Fallback>
                <p:oleObj name="Equation" r:id="rId20" imgW="139680" imgH="241200" progId="Equation.DSMT4">
                  <p:embed/>
                  <p:pic>
                    <p:nvPicPr>
                      <p:cNvPr id="72" name="Object 65">
                        <a:extLst>
                          <a:ext uri="{FF2B5EF4-FFF2-40B4-BE49-F238E27FC236}">
                            <a16:creationId xmlns:a16="http://schemas.microsoft.com/office/drawing/2014/main" id="{8AB5519C-86B8-4009-A768-086992DBAC8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24439" y="2018147"/>
                        <a:ext cx="327025" cy="568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6" name="Text Box 68">
            <a:extLst>
              <a:ext uri="{FF2B5EF4-FFF2-40B4-BE49-F238E27FC236}">
                <a16:creationId xmlns:a16="http://schemas.microsoft.com/office/drawing/2014/main" id="{2D9DFD54-C883-40C4-A49E-CEBD6B507E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9821" y="3498850"/>
            <a:ext cx="576897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/>
            <a:r>
              <a:rPr kumimoji="1" lang="en-US" altLang="zh-CN" sz="2400" b="1" dirty="0">
                <a:latin typeface="+mn-ea"/>
                <a:cs typeface="Times New Roman" pitchFamily="18" charset="0"/>
              </a:rPr>
              <a:t>(2)</a:t>
            </a:r>
            <a:r>
              <a:rPr kumimoji="1" lang="zh-CN" altLang="en-US" sz="2400" b="1" dirty="0">
                <a:latin typeface="+mn-ea"/>
                <a:cs typeface="Times New Roman" pitchFamily="18" charset="0"/>
              </a:rPr>
              <a:t>平面有无穷多个法向量</a:t>
            </a:r>
          </a:p>
        </p:txBody>
      </p:sp>
      <p:sp>
        <p:nvSpPr>
          <p:cNvPr id="57" name="Text Box 69">
            <a:extLst>
              <a:ext uri="{FF2B5EF4-FFF2-40B4-BE49-F238E27FC236}">
                <a16:creationId xmlns:a16="http://schemas.microsoft.com/office/drawing/2014/main" id="{9C94D52D-9638-44A8-9A89-0A122E3EAD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9821" y="4219575"/>
            <a:ext cx="335597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/>
            <a:r>
              <a:rPr kumimoji="1" lang="en-US" altLang="zh-CN" sz="2400" b="1" dirty="0">
                <a:latin typeface="+mn-ea"/>
                <a:cs typeface="Times New Roman" pitchFamily="18" charset="0"/>
              </a:rPr>
              <a:t>(3)</a:t>
            </a:r>
            <a:r>
              <a:rPr kumimoji="1" lang="zh-CN" altLang="en-US" sz="2400" b="1" dirty="0">
                <a:latin typeface="+mn-ea"/>
                <a:cs typeface="Times New Roman" pitchFamily="18" charset="0"/>
              </a:rPr>
              <a:t>两平面的法向量平行</a:t>
            </a:r>
          </a:p>
        </p:txBody>
      </p:sp>
      <p:sp>
        <p:nvSpPr>
          <p:cNvPr id="58" name="Text Box 70">
            <a:extLst>
              <a:ext uri="{FF2B5EF4-FFF2-40B4-BE49-F238E27FC236}">
                <a16:creationId xmlns:a16="http://schemas.microsoft.com/office/drawing/2014/main" id="{EC2A9033-E60A-4823-A3F6-C48F2F3555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70422" y="4218449"/>
            <a:ext cx="214947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/>
            <a:r>
              <a:rPr kumimoji="1" lang="zh-CN" altLang="en-US" sz="2400" b="1" dirty="0">
                <a:latin typeface="+mn-ea"/>
                <a:cs typeface="Times New Roman" pitchFamily="18" charset="0"/>
              </a:rPr>
              <a:t>平面平行</a:t>
            </a:r>
          </a:p>
        </p:txBody>
      </p:sp>
      <p:graphicFrame>
        <p:nvGraphicFramePr>
          <p:cNvPr id="59" name="Object 71">
            <a:extLst>
              <a:ext uri="{FF2B5EF4-FFF2-40B4-BE49-F238E27FC236}">
                <a16:creationId xmlns:a16="http://schemas.microsoft.com/office/drawing/2014/main" id="{E7EAC934-7182-4197-96FB-D35849B4DD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89711347"/>
              </p:ext>
            </p:extLst>
          </p:nvPr>
        </p:nvGraphicFramePr>
        <p:xfrm>
          <a:off x="4173535" y="4313699"/>
          <a:ext cx="506412" cy="360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607" name="Equation" r:id="rId22" imgW="215640" imgH="152280" progId="Equation.DSMT4">
                  <p:embed/>
                </p:oleObj>
              </mc:Choice>
              <mc:Fallback>
                <p:oleObj name="Equation" r:id="rId22" imgW="215640" imgH="152280" progId="Equation.DSMT4">
                  <p:embed/>
                  <p:pic>
                    <p:nvPicPr>
                      <p:cNvPr id="76" name="Object 71">
                        <a:extLst>
                          <a:ext uri="{FF2B5EF4-FFF2-40B4-BE49-F238E27FC236}">
                            <a16:creationId xmlns:a16="http://schemas.microsoft.com/office/drawing/2014/main" id="{62D61AD9-7C55-4975-8666-DEE00C4A995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73535" y="4313699"/>
                        <a:ext cx="506412" cy="360362"/>
                      </a:xfrm>
                      <a:prstGeom prst="rect">
                        <a:avLst/>
                      </a:prstGeom>
                      <a:noFill/>
                      <a:ln w="28575"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0" name="Text Box 72">
            <a:extLst>
              <a:ext uri="{FF2B5EF4-FFF2-40B4-BE49-F238E27FC236}">
                <a16:creationId xmlns:a16="http://schemas.microsoft.com/office/drawing/2014/main" id="{D45C67F7-581E-4029-9151-82E496C00C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3800" y="4863802"/>
            <a:ext cx="299199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0" hangingPunct="0"/>
            <a:r>
              <a:rPr kumimoji="1" lang="zh-CN" altLang="en-US" sz="2400" b="1" dirty="0">
                <a:latin typeface="+mn-ea"/>
                <a:cs typeface="Times New Roman" pitchFamily="18" charset="0"/>
              </a:rPr>
              <a:t>两平面的法向量垂直</a:t>
            </a:r>
          </a:p>
        </p:txBody>
      </p:sp>
      <p:sp>
        <p:nvSpPr>
          <p:cNvPr id="61" name="Text Box 73">
            <a:extLst>
              <a:ext uri="{FF2B5EF4-FFF2-40B4-BE49-F238E27FC236}">
                <a16:creationId xmlns:a16="http://schemas.microsoft.com/office/drawing/2014/main" id="{05A9ABC5-F86F-482B-96C0-8BB65A2D0F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25928" y="4861314"/>
            <a:ext cx="214947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/>
            <a:r>
              <a:rPr kumimoji="1" lang="zh-CN" altLang="en-US" sz="2400" b="1" dirty="0">
                <a:latin typeface="+mn-ea"/>
                <a:cs typeface="Times New Roman" pitchFamily="18" charset="0"/>
              </a:rPr>
              <a:t>平面垂直</a:t>
            </a:r>
          </a:p>
        </p:txBody>
      </p:sp>
      <p:graphicFrame>
        <p:nvGraphicFramePr>
          <p:cNvPr id="62" name="Object 74">
            <a:extLst>
              <a:ext uri="{FF2B5EF4-FFF2-40B4-BE49-F238E27FC236}">
                <a16:creationId xmlns:a16="http://schemas.microsoft.com/office/drawing/2014/main" id="{D97304D3-77C6-4879-93D9-18B50A98248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6175125"/>
              </p:ext>
            </p:extLst>
          </p:nvPr>
        </p:nvGraphicFramePr>
        <p:xfrm>
          <a:off x="4229041" y="4956564"/>
          <a:ext cx="506412" cy="360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608" name="Equation" r:id="rId24" imgW="215640" imgH="152280" progId="Equation.DSMT4">
                  <p:embed/>
                </p:oleObj>
              </mc:Choice>
              <mc:Fallback>
                <p:oleObj name="Equation" r:id="rId24" imgW="215640" imgH="152280" progId="Equation.DSMT4">
                  <p:embed/>
                  <p:pic>
                    <p:nvPicPr>
                      <p:cNvPr id="79" name="Object 74">
                        <a:extLst>
                          <a:ext uri="{FF2B5EF4-FFF2-40B4-BE49-F238E27FC236}">
                            <a16:creationId xmlns:a16="http://schemas.microsoft.com/office/drawing/2014/main" id="{E5FFB441-92CD-4115-B1DD-3C8AF8583B9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29041" y="4956564"/>
                        <a:ext cx="506412" cy="3603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3" name="Group 77">
            <a:extLst>
              <a:ext uri="{FF2B5EF4-FFF2-40B4-BE49-F238E27FC236}">
                <a16:creationId xmlns:a16="http://schemas.microsoft.com/office/drawing/2014/main" id="{373A8AE0-64FF-4214-BF15-1C1097C454AF}"/>
              </a:ext>
            </a:extLst>
          </p:cNvPr>
          <p:cNvGrpSpPr>
            <a:grpSpLocks/>
          </p:cNvGrpSpPr>
          <p:nvPr/>
        </p:nvGrpSpPr>
        <p:grpSpPr bwMode="auto">
          <a:xfrm>
            <a:off x="3693617" y="2728912"/>
            <a:ext cx="2017713" cy="569913"/>
            <a:chOff x="158" y="2082"/>
            <a:chExt cx="1271" cy="359"/>
          </a:xfrm>
        </p:grpSpPr>
        <p:sp>
          <p:nvSpPr>
            <p:cNvPr id="64" name="Text Box 75">
              <a:extLst>
                <a:ext uri="{FF2B5EF4-FFF2-40B4-BE49-F238E27FC236}">
                  <a16:creationId xmlns:a16="http://schemas.microsoft.com/office/drawing/2014/main" id="{1C8880D3-CD98-4D73-9E43-6C9660E538A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8" y="2115"/>
              <a:ext cx="1271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/>
              <a:r>
                <a:rPr kumimoji="1" lang="zh-CN" altLang="en-US" sz="2400" b="1" dirty="0">
                  <a:latin typeface="+mn-ea"/>
                  <a:cs typeface="Times New Roman" pitchFamily="18" charset="0"/>
                </a:rPr>
                <a:t>都垂直于</a:t>
              </a:r>
            </a:p>
          </p:txBody>
        </p:sp>
        <p:graphicFrame>
          <p:nvGraphicFramePr>
            <p:cNvPr id="65" name="Object 76">
              <a:extLst>
                <a:ext uri="{FF2B5EF4-FFF2-40B4-BE49-F238E27FC236}">
                  <a16:creationId xmlns:a16="http://schemas.microsoft.com/office/drawing/2014/main" id="{65DFFDA5-3F75-4D12-B83D-B5E738C0AE6C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742749593"/>
                </p:ext>
              </p:extLst>
            </p:nvPr>
          </p:nvGraphicFramePr>
          <p:xfrm>
            <a:off x="988" y="2082"/>
            <a:ext cx="207" cy="35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0609" name="Equation" r:id="rId26" imgW="139680" imgH="241200" progId="Equation.DSMT4">
                    <p:embed/>
                  </p:oleObj>
                </mc:Choice>
                <mc:Fallback>
                  <p:oleObj name="Equation" r:id="rId26" imgW="139680" imgH="241200" progId="Equation.DSMT4">
                    <p:embed/>
                    <p:pic>
                      <p:nvPicPr>
                        <p:cNvPr id="82" name="Object 76">
                          <a:extLst>
                            <a:ext uri="{FF2B5EF4-FFF2-40B4-BE49-F238E27FC236}">
                              <a16:creationId xmlns:a16="http://schemas.microsoft.com/office/drawing/2014/main" id="{9242DDA2-EB31-4A52-B077-A434CFA3E5DF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88" y="2082"/>
                          <a:ext cx="207" cy="35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2288667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513"/>
    </mc:Choice>
    <mc:Fallback xmlns="">
      <p:transition advTm="45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6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8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39" grpId="0" animBg="1"/>
      <p:bldP spid="43" grpId="0" autoUpdateAnimBg="0"/>
      <p:bldP spid="44" grpId="0" build="p" autoUpdateAnimBg="0"/>
      <p:bldP spid="53" grpId="0" build="p" autoUpdateAnimBg="0"/>
      <p:bldP spid="54" grpId="0" build="p" autoUpdateAnimBg="0"/>
      <p:bldP spid="56" grpId="0" build="p" autoUpdateAnimBg="0"/>
      <p:bldP spid="57" grpId="0" build="p" autoUpdateAnimBg="0"/>
      <p:bldP spid="58" grpId="0" build="p" autoUpdateAnimBg="0"/>
      <p:bldP spid="60" grpId="0" build="p" autoUpdateAnimBg="0"/>
      <p:bldP spid="61" grpId="0" build="p" autoUpdateAnimBg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矩形: 圆角 121">
            <a:extLst>
              <a:ext uri="{FF2B5EF4-FFF2-40B4-BE49-F238E27FC236}">
                <a16:creationId xmlns:a16="http://schemas.microsoft.com/office/drawing/2014/main" id="{2A5477BE-DE2E-43DC-A53E-1C6FFE08C8C1}"/>
              </a:ext>
            </a:extLst>
          </p:cNvPr>
          <p:cNvSpPr/>
          <p:nvPr/>
        </p:nvSpPr>
        <p:spPr>
          <a:xfrm>
            <a:off x="-24300" y="1099390"/>
            <a:ext cx="9143999" cy="103107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algn="l">
              <a:lnSpc>
                <a:spcPct val="130000"/>
              </a:lnSpc>
            </a:pP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4D3D4B5-7882-47CE-A70C-6685185C2E02}"/>
              </a:ext>
            </a:extLst>
          </p:cNvPr>
          <p:cNvSpPr/>
          <p:nvPr/>
        </p:nvSpPr>
        <p:spPr>
          <a:xfrm>
            <a:off x="1" y="0"/>
            <a:ext cx="9143999" cy="428626"/>
          </a:xfrm>
          <a:prstGeom prst="rect">
            <a:avLst/>
          </a:prstGeom>
          <a:solidFill>
            <a:srgbClr val="2B6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2" name="灯片编号占位符 1">
            <a:extLst>
              <a:ext uri="{FF2B5EF4-FFF2-40B4-BE49-F238E27FC236}">
                <a16:creationId xmlns:a16="http://schemas.microsoft.com/office/drawing/2014/main" id="{D90A2D96-0F27-4527-9E96-4A411FF71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72404" y="6326970"/>
            <a:ext cx="856084" cy="457200"/>
          </a:xfrm>
        </p:spPr>
        <p:txBody>
          <a:bodyPr/>
          <a:lstStyle/>
          <a:p>
            <a:fld id="{F9F5586C-925A-4B27-9272-30BB710014DC}" type="slidenum">
              <a:rPr lang="en-US" altLang="zh-CN" smtClean="0"/>
              <a:t>6</a:t>
            </a:fld>
            <a:endParaRPr lang="en-US" altLang="zh-CN" dirty="0"/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B8828848-81B0-4D64-A876-F8D489099316}"/>
              </a:ext>
            </a:extLst>
          </p:cNvPr>
          <p:cNvSpPr/>
          <p:nvPr/>
        </p:nvSpPr>
        <p:spPr bwMode="auto">
          <a:xfrm>
            <a:off x="8544930" y="6447570"/>
            <a:ext cx="216000" cy="216000"/>
          </a:xfrm>
          <a:prstGeom prst="ellipse">
            <a:avLst/>
          </a:prstGeom>
          <a:solidFill>
            <a:srgbClr val="CC33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88D7B401-5DFE-4896-8189-713DFBF73ECD}"/>
              </a:ext>
            </a:extLst>
          </p:cNvPr>
          <p:cNvSpPr/>
          <p:nvPr/>
        </p:nvSpPr>
        <p:spPr>
          <a:xfrm>
            <a:off x="4303324" y="60950"/>
            <a:ext cx="2010113" cy="31314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B5FBF85A-5067-4A38-A612-02E603E1BFF1}"/>
              </a:ext>
            </a:extLst>
          </p:cNvPr>
          <p:cNvSpPr/>
          <p:nvPr/>
        </p:nvSpPr>
        <p:spPr>
          <a:xfrm>
            <a:off x="4303324" y="81477"/>
            <a:ext cx="1983176" cy="29109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altLang="zh-CN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6.2.1</a:t>
            </a:r>
            <a:r>
              <a:rPr lang="zh-CN" altLang="en-US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平面及其方程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66463592-0FDF-4D3E-9619-C3C31CD73405}"/>
              </a:ext>
            </a:extLst>
          </p:cNvPr>
          <p:cNvSpPr/>
          <p:nvPr/>
        </p:nvSpPr>
        <p:spPr>
          <a:xfrm>
            <a:off x="6337737" y="60950"/>
            <a:ext cx="2808899" cy="31314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39CF53CF-A85F-4D59-A95B-52DA4EB99053}"/>
              </a:ext>
            </a:extLst>
          </p:cNvPr>
          <p:cNvSpPr/>
          <p:nvPr/>
        </p:nvSpPr>
        <p:spPr>
          <a:xfrm>
            <a:off x="6001407" y="81477"/>
            <a:ext cx="3118293" cy="291093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altLang="zh-CN"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6.2.2</a:t>
            </a:r>
            <a:r>
              <a:rPr lang="zh-CN" altLang="en-US"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空间直线及其方程</a:t>
            </a:r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9E496C11-C73C-4AF3-BFCF-6AF16EB4EF86}"/>
              </a:ext>
            </a:extLst>
          </p:cNvPr>
          <p:cNvSpPr/>
          <p:nvPr/>
        </p:nvSpPr>
        <p:spPr>
          <a:xfrm>
            <a:off x="13538" y="66032"/>
            <a:ext cx="2120344" cy="291093"/>
          </a:xfrm>
          <a:prstGeom prst="rect">
            <a:avLst/>
          </a:prstGeom>
          <a:solidFill>
            <a:srgbClr val="C00000"/>
          </a:solidFill>
          <a:ln w="19050">
            <a:solidFill>
              <a:srgbClr val="FFFF00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/>
          <a:lstStyle/>
          <a:p>
            <a:pPr algn="ctr">
              <a:defRPr/>
            </a:pPr>
            <a:r>
              <a:rPr lang="zh-CN" altLang="en-US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一．平面的方程   </a:t>
            </a:r>
          </a:p>
        </p:txBody>
      </p:sp>
      <p:sp>
        <p:nvSpPr>
          <p:cNvPr id="67" name="TextBox 8">
            <a:extLst>
              <a:ext uri="{FF2B5EF4-FFF2-40B4-BE49-F238E27FC236}">
                <a16:creationId xmlns:a16="http://schemas.microsoft.com/office/drawing/2014/main" id="{6441F63E-7482-411B-8F6B-4205EF7AC329}"/>
              </a:ext>
            </a:extLst>
          </p:cNvPr>
          <p:cNvSpPr txBox="1"/>
          <p:nvPr/>
        </p:nvSpPr>
        <p:spPr>
          <a:xfrm>
            <a:off x="13538" y="496444"/>
            <a:ext cx="6947338" cy="523220"/>
          </a:xfrm>
          <a:prstGeom prst="rect">
            <a:avLst/>
          </a:prstGeom>
          <a:solidFill>
            <a:srgbClr val="FFDDDD"/>
          </a:solidFill>
          <a:ln>
            <a:noFill/>
          </a:ln>
          <a:scene3d>
            <a:camera prst="orthographicFront"/>
            <a:lightRig rig="threePt" dir="t"/>
          </a:scene3d>
          <a:sp3d>
            <a:bevelT w="0" h="0" prst="relaxedInset"/>
          </a:sp3d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zh-CN" altLang="en-US" sz="28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方程的建立</a:t>
            </a:r>
            <a:r>
              <a:rPr lang="zh-CN" altLang="en-US" sz="28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（确定一个平面需要什么？）</a:t>
            </a:r>
          </a:p>
        </p:txBody>
      </p:sp>
      <p:grpSp>
        <p:nvGrpSpPr>
          <p:cNvPr id="68" name="Group 2">
            <a:extLst>
              <a:ext uri="{FF2B5EF4-FFF2-40B4-BE49-F238E27FC236}">
                <a16:creationId xmlns:a16="http://schemas.microsoft.com/office/drawing/2014/main" id="{D8E1597E-7530-4FE8-AD1E-B93B5BD1F5A8}"/>
              </a:ext>
            </a:extLst>
          </p:cNvPr>
          <p:cNvGrpSpPr>
            <a:grpSpLocks/>
          </p:cNvGrpSpPr>
          <p:nvPr/>
        </p:nvGrpSpPr>
        <p:grpSpPr bwMode="auto">
          <a:xfrm>
            <a:off x="6124291" y="1893932"/>
            <a:ext cx="2508250" cy="1981200"/>
            <a:chOff x="3936" y="1180"/>
            <a:chExt cx="1580" cy="1248"/>
          </a:xfrm>
        </p:grpSpPr>
        <p:grpSp>
          <p:nvGrpSpPr>
            <p:cNvPr id="69" name="Group 3">
              <a:extLst>
                <a:ext uri="{FF2B5EF4-FFF2-40B4-BE49-F238E27FC236}">
                  <a16:creationId xmlns:a16="http://schemas.microsoft.com/office/drawing/2014/main" id="{5B3790DC-71B9-4DFE-B6B3-6043FBDB1CA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36" y="1180"/>
              <a:ext cx="1580" cy="1248"/>
              <a:chOff x="3936" y="1180"/>
              <a:chExt cx="1580" cy="1248"/>
            </a:xfrm>
          </p:grpSpPr>
          <p:sp>
            <p:nvSpPr>
              <p:cNvPr id="73" name="Line 4">
                <a:extLst>
                  <a:ext uri="{FF2B5EF4-FFF2-40B4-BE49-F238E27FC236}">
                    <a16:creationId xmlns:a16="http://schemas.microsoft.com/office/drawing/2014/main" id="{F4CD688F-06A6-4EF1-9A3F-8ECB1A3B625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12" y="2112"/>
                <a:ext cx="922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400" b="1">
                  <a:latin typeface="+mn-ea"/>
                  <a:cs typeface="Times New Roman" pitchFamily="18" charset="0"/>
                </a:endParaRPr>
              </a:p>
            </p:txBody>
          </p:sp>
          <p:sp>
            <p:nvSpPr>
              <p:cNvPr id="74" name="AutoShape 5">
                <a:extLst>
                  <a:ext uri="{FF2B5EF4-FFF2-40B4-BE49-F238E27FC236}">
                    <a16:creationId xmlns:a16="http://schemas.microsoft.com/office/drawing/2014/main" id="{5B9DCEBE-485F-4795-B5E4-30DFB6C8ED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725100">
                <a:off x="3936" y="1522"/>
                <a:ext cx="1580" cy="461"/>
              </a:xfrm>
              <a:prstGeom prst="parallelogram">
                <a:avLst>
                  <a:gd name="adj" fmla="val 85683"/>
                </a:avLst>
              </a:prstGeom>
              <a:solidFill>
                <a:srgbClr val="008000"/>
              </a:solidFill>
              <a:ln w="9525">
                <a:solidFill>
                  <a:srgbClr val="0033CC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 sz="2400" b="1">
                  <a:latin typeface="+mn-ea"/>
                  <a:cs typeface="Times New Roman" pitchFamily="18" charset="0"/>
                </a:endParaRPr>
              </a:p>
            </p:txBody>
          </p:sp>
          <p:sp>
            <p:nvSpPr>
              <p:cNvPr id="75" name="Line 6">
                <a:extLst>
                  <a:ext uri="{FF2B5EF4-FFF2-40B4-BE49-F238E27FC236}">
                    <a16:creationId xmlns:a16="http://schemas.microsoft.com/office/drawing/2014/main" id="{50F77E62-6A33-43E5-A159-850AB251A22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512" y="1945"/>
                <a:ext cx="0" cy="18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400" b="1">
                  <a:latin typeface="+mn-ea"/>
                  <a:cs typeface="Times New Roman" pitchFamily="18" charset="0"/>
                </a:endParaRPr>
              </a:p>
            </p:txBody>
          </p:sp>
          <p:sp>
            <p:nvSpPr>
              <p:cNvPr id="76" name="Line 7">
                <a:extLst>
                  <a:ext uri="{FF2B5EF4-FFF2-40B4-BE49-F238E27FC236}">
                    <a16:creationId xmlns:a16="http://schemas.microsoft.com/office/drawing/2014/main" id="{28F8F300-202B-495B-B420-043184213B9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512" y="1272"/>
                <a:ext cx="0" cy="408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400" b="1">
                  <a:latin typeface="+mn-ea"/>
                  <a:cs typeface="Times New Roman" pitchFamily="18" charset="0"/>
                </a:endParaRPr>
              </a:p>
            </p:txBody>
          </p:sp>
          <p:sp>
            <p:nvSpPr>
              <p:cNvPr id="77" name="Line 8">
                <a:extLst>
                  <a:ext uri="{FF2B5EF4-FFF2-40B4-BE49-F238E27FC236}">
                    <a16:creationId xmlns:a16="http://schemas.microsoft.com/office/drawing/2014/main" id="{0D4F4075-9253-49CC-B226-120142F5882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282" y="2112"/>
                <a:ext cx="230" cy="23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400" b="1">
                  <a:latin typeface="+mn-ea"/>
                  <a:cs typeface="Times New Roman" pitchFamily="18" charset="0"/>
                </a:endParaRPr>
              </a:p>
            </p:txBody>
          </p:sp>
          <p:graphicFrame>
            <p:nvGraphicFramePr>
              <p:cNvPr id="78" name="Object 9">
                <a:extLst>
                  <a:ext uri="{FF2B5EF4-FFF2-40B4-BE49-F238E27FC236}">
                    <a16:creationId xmlns:a16="http://schemas.microsoft.com/office/drawing/2014/main" id="{E60654D5-5457-4DF9-B96B-34133A7CBD9F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112" y="1632"/>
              <a:ext cx="208" cy="19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61646" name="Equation" r:id="rId4" imgW="330120" imgH="304560" progId="Equation.3">
                      <p:embed/>
                    </p:oleObj>
                  </mc:Choice>
                  <mc:Fallback>
                    <p:oleObj name="Equation" r:id="rId4" imgW="330120" imgH="304560" progId="Equation.3">
                      <p:embed/>
                      <p:pic>
                        <p:nvPicPr>
                          <p:cNvPr id="67" name="Object 9">
                            <a:extLst>
                              <a:ext uri="{FF2B5EF4-FFF2-40B4-BE49-F238E27FC236}">
                                <a16:creationId xmlns:a16="http://schemas.microsoft.com/office/drawing/2014/main" id="{CD0D25AD-9889-44F5-93BF-E64546F3876C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112" y="1632"/>
                            <a:ext cx="208" cy="19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79" name="Object 10">
                <a:extLst>
                  <a:ext uri="{FF2B5EF4-FFF2-40B4-BE49-F238E27FC236}">
                    <a16:creationId xmlns:a16="http://schemas.microsoft.com/office/drawing/2014/main" id="{0D3B04BA-5168-4367-81A2-DFC5DF7D208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78735742"/>
                  </p:ext>
                </p:extLst>
              </p:nvPr>
            </p:nvGraphicFramePr>
            <p:xfrm>
              <a:off x="4368" y="1180"/>
              <a:ext cx="136" cy="19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61647" name="Equation" r:id="rId6" imgW="215640" imgH="304560" progId="Equation.DSMT4">
                      <p:embed/>
                    </p:oleObj>
                  </mc:Choice>
                  <mc:Fallback>
                    <p:oleObj name="Equation" r:id="rId6" imgW="215640" imgH="304560" progId="Equation.DSMT4">
                      <p:embed/>
                      <p:pic>
                        <p:nvPicPr>
                          <p:cNvPr id="68" name="Object 10">
                            <a:extLst>
                              <a:ext uri="{FF2B5EF4-FFF2-40B4-BE49-F238E27FC236}">
                                <a16:creationId xmlns:a16="http://schemas.microsoft.com/office/drawing/2014/main" id="{AE509658-A9F6-4C1E-AD41-68B7DB3CC4AE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7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368" y="1180"/>
                            <a:ext cx="136" cy="19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80" name="Object 11">
                <a:extLst>
                  <a:ext uri="{FF2B5EF4-FFF2-40B4-BE49-F238E27FC236}">
                    <a16:creationId xmlns:a16="http://schemas.microsoft.com/office/drawing/2014/main" id="{AB2B9CC9-B21C-4419-A935-A45BDC51037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88176515"/>
                  </p:ext>
                </p:extLst>
              </p:nvPr>
            </p:nvGraphicFramePr>
            <p:xfrm>
              <a:off x="5268" y="2204"/>
              <a:ext cx="160" cy="19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61648" name="Equation" r:id="rId8" imgW="253800" imgH="304560" progId="Equation.DSMT4">
                      <p:embed/>
                    </p:oleObj>
                  </mc:Choice>
                  <mc:Fallback>
                    <p:oleObj name="Equation" r:id="rId8" imgW="253800" imgH="304560" progId="Equation.DSMT4">
                      <p:embed/>
                      <p:pic>
                        <p:nvPicPr>
                          <p:cNvPr id="69" name="Object 11">
                            <a:extLst>
                              <a:ext uri="{FF2B5EF4-FFF2-40B4-BE49-F238E27FC236}">
                                <a16:creationId xmlns:a16="http://schemas.microsoft.com/office/drawing/2014/main" id="{25A691D4-7DE4-4861-A4FE-2AE36C934C2C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268" y="2204"/>
                            <a:ext cx="160" cy="19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81" name="Object 12">
                <a:extLst>
                  <a:ext uri="{FF2B5EF4-FFF2-40B4-BE49-F238E27FC236}">
                    <a16:creationId xmlns:a16="http://schemas.microsoft.com/office/drawing/2014/main" id="{EF6658CD-8C1A-4E54-848C-CE4F25F8B93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67711944"/>
                  </p:ext>
                </p:extLst>
              </p:nvPr>
            </p:nvGraphicFramePr>
            <p:xfrm>
              <a:off x="4368" y="2236"/>
              <a:ext cx="144" cy="19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61649" name="Equation" r:id="rId10" imgW="228600" imgH="304560" progId="Equation.DSMT4">
                      <p:embed/>
                    </p:oleObj>
                  </mc:Choice>
                  <mc:Fallback>
                    <p:oleObj name="Equation" r:id="rId10" imgW="228600" imgH="304560" progId="Equation.DSMT4">
                      <p:embed/>
                      <p:pic>
                        <p:nvPicPr>
                          <p:cNvPr id="70" name="Object 12">
                            <a:extLst>
                              <a:ext uri="{FF2B5EF4-FFF2-40B4-BE49-F238E27FC236}">
                                <a16:creationId xmlns:a16="http://schemas.microsoft.com/office/drawing/2014/main" id="{66E45B59-5E0D-4002-B672-777BEC822130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1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368" y="2236"/>
                            <a:ext cx="144" cy="19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82" name="Object 13">
                <a:extLst>
                  <a:ext uri="{FF2B5EF4-FFF2-40B4-BE49-F238E27FC236}">
                    <a16:creationId xmlns:a16="http://schemas.microsoft.com/office/drawing/2014/main" id="{B99A568C-5DEB-4B69-88F8-7AF8568ADAB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86230059"/>
                  </p:ext>
                </p:extLst>
              </p:nvPr>
            </p:nvGraphicFramePr>
            <p:xfrm>
              <a:off x="4304" y="1992"/>
              <a:ext cx="184" cy="2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61650" name="Equation" r:id="rId12" imgW="291960" imgH="317160" progId="Equation.DSMT4">
                      <p:embed/>
                    </p:oleObj>
                  </mc:Choice>
                  <mc:Fallback>
                    <p:oleObj name="Equation" r:id="rId12" imgW="291960" imgH="317160" progId="Equation.DSMT4">
                      <p:embed/>
                      <p:pic>
                        <p:nvPicPr>
                          <p:cNvPr id="71" name="Object 13">
                            <a:extLst>
                              <a:ext uri="{FF2B5EF4-FFF2-40B4-BE49-F238E27FC236}">
                                <a16:creationId xmlns:a16="http://schemas.microsoft.com/office/drawing/2014/main" id="{5DAAD082-7AA5-4885-8B2B-89DE2B04D1E0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3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304" y="1992"/>
                            <a:ext cx="184" cy="20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83" name="Line 14">
                <a:extLst>
                  <a:ext uri="{FF2B5EF4-FFF2-40B4-BE49-F238E27FC236}">
                    <a16:creationId xmlns:a16="http://schemas.microsoft.com/office/drawing/2014/main" id="{CB9BF66F-04F5-494E-AF95-200472569D3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512" y="1676"/>
                <a:ext cx="0" cy="26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400" b="1">
                  <a:latin typeface="+mn-ea"/>
                  <a:cs typeface="Times New Roman" pitchFamily="18" charset="0"/>
                </a:endParaRPr>
              </a:p>
            </p:txBody>
          </p:sp>
        </p:grpSp>
        <p:grpSp>
          <p:nvGrpSpPr>
            <p:cNvPr id="70" name="Group 15">
              <a:extLst>
                <a:ext uri="{FF2B5EF4-FFF2-40B4-BE49-F238E27FC236}">
                  <a16:creationId xmlns:a16="http://schemas.microsoft.com/office/drawing/2014/main" id="{291B1A94-820A-482F-BC16-2699E97A778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944" y="1654"/>
              <a:ext cx="312" cy="300"/>
              <a:chOff x="4944" y="1654"/>
              <a:chExt cx="312" cy="300"/>
            </a:xfrm>
          </p:grpSpPr>
          <p:graphicFrame>
            <p:nvGraphicFramePr>
              <p:cNvPr id="71" name="Object 16">
                <a:extLst>
                  <a:ext uri="{FF2B5EF4-FFF2-40B4-BE49-F238E27FC236}">
                    <a16:creationId xmlns:a16="http://schemas.microsoft.com/office/drawing/2014/main" id="{62781976-7F53-45C5-849F-F2C74B161D99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944" y="1654"/>
              <a:ext cx="312" cy="26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61651" name="Equation" r:id="rId14" imgW="520560" imgH="444240" progId="Equation.3">
                      <p:embed/>
                    </p:oleObj>
                  </mc:Choice>
                  <mc:Fallback>
                    <p:oleObj name="Equation" r:id="rId14" imgW="520560" imgH="444240" progId="Equation.3">
                      <p:embed/>
                      <p:pic>
                        <p:nvPicPr>
                          <p:cNvPr id="60" name="Object 16">
                            <a:extLst>
                              <a:ext uri="{FF2B5EF4-FFF2-40B4-BE49-F238E27FC236}">
                                <a16:creationId xmlns:a16="http://schemas.microsoft.com/office/drawing/2014/main" id="{FB80D24A-D7C7-474F-8B2B-7D4BCAFE53E2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944" y="1654"/>
                            <a:ext cx="312" cy="266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72" name="Oval 17">
                <a:extLst>
                  <a:ext uri="{FF2B5EF4-FFF2-40B4-BE49-F238E27FC236}">
                    <a16:creationId xmlns:a16="http://schemas.microsoft.com/office/drawing/2014/main" id="{5D987CC7-A857-4E85-A228-6E823808E0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54" y="1920"/>
                <a:ext cx="34" cy="34"/>
              </a:xfrm>
              <a:prstGeom prst="ellipse">
                <a:avLst/>
              </a:prstGeom>
              <a:solidFill>
                <a:schemeClr val="hlink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2400" b="1">
                  <a:latin typeface="+mn-ea"/>
                  <a:cs typeface="Times New Roman" pitchFamily="18" charset="0"/>
                </a:endParaRPr>
              </a:p>
            </p:txBody>
          </p:sp>
        </p:grpSp>
      </p:grpSp>
      <p:sp>
        <p:nvSpPr>
          <p:cNvPr id="84" name="Line 18">
            <a:extLst>
              <a:ext uri="{FF2B5EF4-FFF2-40B4-BE49-F238E27FC236}">
                <a16:creationId xmlns:a16="http://schemas.microsoft.com/office/drawing/2014/main" id="{F564E3D8-7A1E-48D4-B03F-533CDFD27A2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892766" y="2154282"/>
            <a:ext cx="136525" cy="5270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2400" b="1">
              <a:latin typeface="+mn-ea"/>
              <a:cs typeface="Times New Roman" pitchFamily="18" charset="0"/>
            </a:endParaRPr>
          </a:p>
        </p:txBody>
      </p:sp>
      <p:grpSp>
        <p:nvGrpSpPr>
          <p:cNvPr id="85" name="Group 19">
            <a:extLst>
              <a:ext uri="{FF2B5EF4-FFF2-40B4-BE49-F238E27FC236}">
                <a16:creationId xmlns:a16="http://schemas.microsoft.com/office/drawing/2014/main" id="{EB96ABC9-287E-452A-BFEE-FD452DD51D2A}"/>
              </a:ext>
            </a:extLst>
          </p:cNvPr>
          <p:cNvGrpSpPr>
            <a:grpSpLocks/>
          </p:cNvGrpSpPr>
          <p:nvPr/>
        </p:nvGrpSpPr>
        <p:grpSpPr bwMode="auto">
          <a:xfrm>
            <a:off x="7700679" y="2062207"/>
            <a:ext cx="252412" cy="352425"/>
            <a:chOff x="5088" y="1174"/>
            <a:chExt cx="159" cy="222"/>
          </a:xfrm>
        </p:grpSpPr>
        <p:graphicFrame>
          <p:nvGraphicFramePr>
            <p:cNvPr id="86" name="Object 20">
              <a:extLst>
                <a:ext uri="{FF2B5EF4-FFF2-40B4-BE49-F238E27FC236}">
                  <a16:creationId xmlns:a16="http://schemas.microsoft.com/office/drawing/2014/main" id="{F401831E-71BD-4ECB-9F2F-F6C8D820965F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43069631"/>
                </p:ext>
              </p:extLst>
            </p:nvPr>
          </p:nvGraphicFramePr>
          <p:xfrm>
            <a:off x="5088" y="1204"/>
            <a:ext cx="144" cy="1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1652" name="Equation" r:id="rId16" imgW="228600" imgH="304560" progId="Equation.DSMT4">
                    <p:embed/>
                  </p:oleObj>
                </mc:Choice>
                <mc:Fallback>
                  <p:oleObj name="Equation" r:id="rId16" imgW="228600" imgH="304560" progId="Equation.DSMT4">
                    <p:embed/>
                    <p:pic>
                      <p:nvPicPr>
                        <p:cNvPr id="75" name="Object 20">
                          <a:extLst>
                            <a:ext uri="{FF2B5EF4-FFF2-40B4-BE49-F238E27FC236}">
                              <a16:creationId xmlns:a16="http://schemas.microsoft.com/office/drawing/2014/main" id="{5339F38C-5397-4B72-92D4-01552EB8148A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088" y="1204"/>
                          <a:ext cx="144" cy="19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7" name="Line 21">
              <a:extLst>
                <a:ext uri="{FF2B5EF4-FFF2-40B4-BE49-F238E27FC236}">
                  <a16:creationId xmlns:a16="http://schemas.microsoft.com/office/drawing/2014/main" id="{FE565C2C-2DDB-4E62-B6E5-4F3048C3350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88" y="1174"/>
              <a:ext cx="15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zh-CN" altLang="en-US" sz="2400" b="1">
                <a:latin typeface="+mn-ea"/>
                <a:cs typeface="Times New Roman" pitchFamily="18" charset="0"/>
              </a:endParaRPr>
            </a:p>
          </p:txBody>
        </p:sp>
      </p:grpSp>
      <p:sp>
        <p:nvSpPr>
          <p:cNvPr id="88" name="Text Box 22">
            <a:extLst>
              <a:ext uri="{FF2B5EF4-FFF2-40B4-BE49-F238E27FC236}">
                <a16:creationId xmlns:a16="http://schemas.microsoft.com/office/drawing/2014/main" id="{CC0C5F0B-1645-4960-9CE1-A843179390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21851" y="4880536"/>
            <a:ext cx="6604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altLang="zh-CN" sz="2400" b="1" dirty="0">
                <a:latin typeface="+mn-ea"/>
                <a:cs typeface="Times New Roman" pitchFamily="18" charset="0"/>
                <a:sym typeface="Symbol" pitchFamily="18" charset="2"/>
              </a:rPr>
              <a:t>①</a:t>
            </a:r>
          </a:p>
        </p:txBody>
      </p:sp>
      <p:graphicFrame>
        <p:nvGraphicFramePr>
          <p:cNvPr id="89" name="Object 24">
            <a:extLst>
              <a:ext uri="{FF2B5EF4-FFF2-40B4-BE49-F238E27FC236}">
                <a16:creationId xmlns:a16="http://schemas.microsoft.com/office/drawing/2014/main" id="{4EAEC5E9-3825-4A97-A3A9-D0CCC1D47E5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32498460"/>
              </p:ext>
            </p:extLst>
          </p:nvPr>
        </p:nvGraphicFramePr>
        <p:xfrm>
          <a:off x="3704317" y="1097102"/>
          <a:ext cx="1930320" cy="4316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53" name="Equation" r:id="rId18" imgW="1930320" imgH="431640" progId="Equation.DSMT4">
                  <p:embed/>
                </p:oleObj>
              </mc:Choice>
              <mc:Fallback>
                <p:oleObj name="Equation" r:id="rId18" imgW="1930320" imgH="431640" progId="Equation.DSMT4">
                  <p:embed/>
                  <p:pic>
                    <p:nvPicPr>
                      <p:cNvPr id="78" name="Object 24">
                        <a:extLst>
                          <a:ext uri="{FF2B5EF4-FFF2-40B4-BE49-F238E27FC236}">
                            <a16:creationId xmlns:a16="http://schemas.microsoft.com/office/drawing/2014/main" id="{C8043D3B-B1F4-4EF1-8BAF-CC1A0C8FB1E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04317" y="1097102"/>
                        <a:ext cx="1930320" cy="43164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0" name="Text Box 25">
            <a:extLst>
              <a:ext uri="{FF2B5EF4-FFF2-40B4-BE49-F238E27FC236}">
                <a16:creationId xmlns:a16="http://schemas.microsoft.com/office/drawing/2014/main" id="{6A9D2BB9-7AC6-4275-B4BE-BAC7F99E6A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5216" y="1066374"/>
            <a:ext cx="35814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b="1" dirty="0">
                <a:latin typeface="+mn-ea"/>
                <a:cs typeface="Times New Roman" pitchFamily="18" charset="0"/>
              </a:rPr>
              <a:t>设一平面通过已知点</a:t>
            </a:r>
          </a:p>
        </p:txBody>
      </p:sp>
      <p:sp>
        <p:nvSpPr>
          <p:cNvPr id="91" name="Text Box 26">
            <a:extLst>
              <a:ext uri="{FF2B5EF4-FFF2-40B4-BE49-F238E27FC236}">
                <a16:creationId xmlns:a16="http://schemas.microsoft.com/office/drawing/2014/main" id="{4EF33FDC-089A-4926-B5CA-80B5FA2ABC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68666" y="1107004"/>
            <a:ext cx="27432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b="1" dirty="0">
                <a:latin typeface="+mn-ea"/>
                <a:cs typeface="Times New Roman" pitchFamily="18" charset="0"/>
              </a:rPr>
              <a:t>且垂直于</a:t>
            </a:r>
            <a:r>
              <a:rPr kumimoji="1" lang="zh-CN" altLang="en-US" sz="2400" b="1" dirty="0">
                <a:solidFill>
                  <a:schemeClr val="tx2"/>
                </a:solidFill>
                <a:latin typeface="+mn-ea"/>
                <a:cs typeface="Times New Roman" pitchFamily="18" charset="0"/>
              </a:rPr>
              <a:t>非零</a:t>
            </a:r>
            <a:r>
              <a:rPr kumimoji="1" lang="zh-CN" altLang="en-US" sz="2400" b="1" dirty="0">
                <a:latin typeface="+mn-ea"/>
                <a:cs typeface="Times New Roman" pitchFamily="18" charset="0"/>
              </a:rPr>
              <a:t>向</a:t>
            </a:r>
          </a:p>
        </p:txBody>
      </p:sp>
      <p:graphicFrame>
        <p:nvGraphicFramePr>
          <p:cNvPr id="92" name="Object 27">
            <a:extLst>
              <a:ext uri="{FF2B5EF4-FFF2-40B4-BE49-F238E27FC236}">
                <a16:creationId xmlns:a16="http://schemas.microsoft.com/office/drawing/2014/main" id="{8F23EB9A-A3EE-4958-B5BC-A8BA9CC982C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69138611"/>
              </p:ext>
            </p:extLst>
          </p:nvPr>
        </p:nvGraphicFramePr>
        <p:xfrm>
          <a:off x="1515953" y="4915739"/>
          <a:ext cx="5129212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54" name="Equation" r:id="rId20" imgW="5130720" imgH="431640" progId="Equation.DSMT4">
                  <p:embed/>
                </p:oleObj>
              </mc:Choice>
              <mc:Fallback>
                <p:oleObj name="Equation" r:id="rId20" imgW="5130720" imgH="431640" progId="Equation.DSMT4">
                  <p:embed/>
                  <p:pic>
                    <p:nvPicPr>
                      <p:cNvPr id="81" name="Object 27">
                        <a:extLst>
                          <a:ext uri="{FF2B5EF4-FFF2-40B4-BE49-F238E27FC236}">
                            <a16:creationId xmlns:a16="http://schemas.microsoft.com/office/drawing/2014/main" id="{EA5C1A4F-4934-45C7-96F6-6919ED35550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15953" y="4915739"/>
                        <a:ext cx="5129212" cy="431800"/>
                      </a:xfrm>
                      <a:prstGeom prst="rect">
                        <a:avLst/>
                      </a:prstGeom>
                      <a:solidFill>
                        <a:srgbClr val="FFC000"/>
                      </a:solidFill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3" name="Line 28">
            <a:extLst>
              <a:ext uri="{FF2B5EF4-FFF2-40B4-BE49-F238E27FC236}">
                <a16:creationId xmlns:a16="http://schemas.microsoft.com/office/drawing/2014/main" id="{1F88B7BA-D9A5-492C-840B-AFCC447D0E8C}"/>
              </a:ext>
            </a:extLst>
          </p:cNvPr>
          <p:cNvSpPr>
            <a:spLocks noChangeShapeType="1"/>
          </p:cNvSpPr>
          <p:nvPr/>
        </p:nvSpPr>
        <p:spPr bwMode="auto">
          <a:xfrm rot="10873297">
            <a:off x="7267291" y="2708320"/>
            <a:ext cx="611188" cy="360362"/>
          </a:xfrm>
          <a:prstGeom prst="line">
            <a:avLst/>
          </a:prstGeom>
          <a:noFill/>
          <a:ln w="28575">
            <a:solidFill>
              <a:schemeClr val="accent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2400" b="1">
              <a:latin typeface="+mn-ea"/>
              <a:cs typeface="Times New Roman" pitchFamily="18" charset="0"/>
            </a:endParaRPr>
          </a:p>
        </p:txBody>
      </p:sp>
      <p:graphicFrame>
        <p:nvGraphicFramePr>
          <p:cNvPr id="94" name="Object 29">
            <a:extLst>
              <a:ext uri="{FF2B5EF4-FFF2-40B4-BE49-F238E27FC236}">
                <a16:creationId xmlns:a16="http://schemas.microsoft.com/office/drawing/2014/main" id="{4FA51F24-F46E-4CB5-8E26-DDBC17C0DD8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75393750"/>
              </p:ext>
            </p:extLst>
          </p:nvPr>
        </p:nvGraphicFramePr>
        <p:xfrm>
          <a:off x="7095841" y="2397170"/>
          <a:ext cx="384175" cy="290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55" name="Equation" r:id="rId22" imgW="406080" imgH="304560" progId="Equation.3">
                  <p:embed/>
                </p:oleObj>
              </mc:Choice>
              <mc:Fallback>
                <p:oleObj name="Equation" r:id="rId22" imgW="406080" imgH="304560" progId="Equation.3">
                  <p:embed/>
                  <p:pic>
                    <p:nvPicPr>
                      <p:cNvPr id="83" name="Object 29">
                        <a:extLst>
                          <a:ext uri="{FF2B5EF4-FFF2-40B4-BE49-F238E27FC236}">
                            <a16:creationId xmlns:a16="http://schemas.microsoft.com/office/drawing/2014/main" id="{055BF117-9F1A-4C33-8919-1DF09A54B12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95841" y="2397170"/>
                        <a:ext cx="384175" cy="2905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5" name="Text Box 30">
            <a:extLst>
              <a:ext uri="{FF2B5EF4-FFF2-40B4-BE49-F238E27FC236}">
                <a16:creationId xmlns:a16="http://schemas.microsoft.com/office/drawing/2014/main" id="{DF46F6DC-B7B7-4818-961F-ED643F3D1E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691" y="5507082"/>
            <a:ext cx="50292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0" hangingPunct="0"/>
            <a:r>
              <a:rPr kumimoji="1" lang="zh-CN" altLang="en-US" sz="2400" b="1" dirty="0">
                <a:latin typeface="+mn-ea"/>
                <a:cs typeface="Times New Roman" pitchFamily="18" charset="0"/>
              </a:rPr>
              <a:t>称</a:t>
            </a:r>
            <a:r>
              <a:rPr kumimoji="1" lang="zh-CN" altLang="en-US" sz="2400" b="1" dirty="0">
                <a:latin typeface="+mn-ea"/>
                <a:cs typeface="Times New Roman" pitchFamily="18" charset="0"/>
                <a:sym typeface="Symbol" pitchFamily="18" charset="2"/>
              </a:rPr>
              <a:t>①式</a:t>
            </a:r>
            <a:r>
              <a:rPr kumimoji="1" lang="zh-CN" altLang="en-US" sz="2400" b="1" dirty="0">
                <a:latin typeface="+mn-ea"/>
                <a:cs typeface="Times New Roman" pitchFamily="18" charset="0"/>
              </a:rPr>
              <a:t>为平面</a:t>
            </a:r>
            <a:r>
              <a:rPr kumimoji="1" lang="zh-CN" altLang="en-US" sz="2400" b="1" dirty="0">
                <a:latin typeface="+mn-ea"/>
                <a:cs typeface="Times New Roman" pitchFamily="18" charset="0"/>
                <a:sym typeface="Symbol" pitchFamily="18" charset="2"/>
              </a:rPr>
              <a:t></a:t>
            </a:r>
            <a:r>
              <a:rPr kumimoji="1" lang="zh-CN" altLang="en-US" sz="2400" b="1" dirty="0">
                <a:latin typeface="+mn-ea"/>
                <a:cs typeface="Times New Roman" pitchFamily="18" charset="0"/>
              </a:rPr>
              <a:t>的</a:t>
            </a:r>
            <a:r>
              <a:rPr kumimoji="1" lang="zh-CN" altLang="en-US" sz="2400" b="1" dirty="0">
                <a:solidFill>
                  <a:srgbClr val="FF0000"/>
                </a:solidFill>
                <a:latin typeface="+mn-ea"/>
                <a:cs typeface="Times New Roman" pitchFamily="18" charset="0"/>
              </a:rPr>
              <a:t>点法式方程</a:t>
            </a:r>
            <a:r>
              <a:rPr kumimoji="1" lang="en-US" altLang="zh-CN" sz="2400" b="1" dirty="0">
                <a:latin typeface="+mn-ea"/>
                <a:cs typeface="Times New Roman" pitchFamily="18" charset="0"/>
              </a:rPr>
              <a:t>,</a:t>
            </a:r>
          </a:p>
        </p:txBody>
      </p:sp>
      <p:sp>
        <p:nvSpPr>
          <p:cNvPr id="96" name="Text Box 31">
            <a:extLst>
              <a:ext uri="{FF2B5EF4-FFF2-40B4-BE49-F238E27FC236}">
                <a16:creationId xmlns:a16="http://schemas.microsoft.com/office/drawing/2014/main" id="{82AE9EBF-957C-4351-8605-3D557CC742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28591" y="1763780"/>
            <a:ext cx="3505200" cy="4065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0" hangingPunct="0">
              <a:lnSpc>
                <a:spcPct val="85000"/>
              </a:lnSpc>
            </a:pPr>
            <a:r>
              <a:rPr kumimoji="1" lang="zh-CN" altLang="en-US" sz="2400" b="1" dirty="0">
                <a:latin typeface="+mn-ea"/>
                <a:cs typeface="Times New Roman" pitchFamily="18" charset="0"/>
              </a:rPr>
              <a:t>求该平面</a:t>
            </a:r>
            <a:r>
              <a:rPr kumimoji="1" lang="zh-CN" altLang="en-US" sz="2400" b="1" dirty="0">
                <a:latin typeface="+mn-ea"/>
                <a:cs typeface="Times New Roman" pitchFamily="18" charset="0"/>
                <a:sym typeface="Symbol" pitchFamily="18" charset="2"/>
              </a:rPr>
              <a:t>的</a:t>
            </a:r>
            <a:r>
              <a:rPr kumimoji="1" lang="zh-CN" altLang="en-US" sz="2400" b="1" dirty="0">
                <a:latin typeface="+mn-ea"/>
                <a:cs typeface="Times New Roman" pitchFamily="18" charset="0"/>
              </a:rPr>
              <a:t>方程</a:t>
            </a:r>
            <a:r>
              <a:rPr kumimoji="1" lang="en-US" altLang="zh-CN" sz="2400" b="1" dirty="0">
                <a:latin typeface="+mn-ea"/>
                <a:cs typeface="Times New Roman" pitchFamily="18" charset="0"/>
              </a:rPr>
              <a:t>.</a:t>
            </a:r>
          </a:p>
        </p:txBody>
      </p:sp>
      <p:graphicFrame>
        <p:nvGraphicFramePr>
          <p:cNvPr id="97" name="Object 32">
            <a:extLst>
              <a:ext uri="{FF2B5EF4-FFF2-40B4-BE49-F238E27FC236}">
                <a16:creationId xmlns:a16="http://schemas.microsoft.com/office/drawing/2014/main" id="{2B29ECBE-3E46-49F3-B7B3-3CD062757B9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89565766"/>
              </p:ext>
            </p:extLst>
          </p:nvPr>
        </p:nvGraphicFramePr>
        <p:xfrm>
          <a:off x="944702" y="2256279"/>
          <a:ext cx="2830513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56" name="Equation" r:id="rId24" imgW="2831760" imgH="380880" progId="Equation.DSMT4">
                  <p:embed/>
                </p:oleObj>
              </mc:Choice>
              <mc:Fallback>
                <p:oleObj name="Equation" r:id="rId24" imgW="2831760" imgH="380880" progId="Equation.DSMT4">
                  <p:embed/>
                  <p:pic>
                    <p:nvPicPr>
                      <p:cNvPr id="86" name="Object 32">
                        <a:extLst>
                          <a:ext uri="{FF2B5EF4-FFF2-40B4-BE49-F238E27FC236}">
                            <a16:creationId xmlns:a16="http://schemas.microsoft.com/office/drawing/2014/main" id="{3C194987-293B-48D6-8F8B-2560B134450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44702" y="2256279"/>
                        <a:ext cx="2830513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8" name="Object 33">
            <a:extLst>
              <a:ext uri="{FF2B5EF4-FFF2-40B4-BE49-F238E27FC236}">
                <a16:creationId xmlns:a16="http://schemas.microsoft.com/office/drawing/2014/main" id="{A9F2D072-00BF-4535-ABFF-355A6AFBE46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26881678"/>
              </p:ext>
            </p:extLst>
          </p:nvPr>
        </p:nvGraphicFramePr>
        <p:xfrm>
          <a:off x="3590084" y="4293471"/>
          <a:ext cx="3033712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57" name="Equation" r:id="rId26" imgW="3035160" imgH="431640" progId="Equation.DSMT4">
                  <p:embed/>
                </p:oleObj>
              </mc:Choice>
              <mc:Fallback>
                <p:oleObj name="Equation" r:id="rId26" imgW="3035160" imgH="431640" progId="Equation.DSMT4">
                  <p:embed/>
                  <p:pic>
                    <p:nvPicPr>
                      <p:cNvPr id="87" name="Object 33">
                        <a:extLst>
                          <a:ext uri="{FF2B5EF4-FFF2-40B4-BE49-F238E27FC236}">
                            <a16:creationId xmlns:a16="http://schemas.microsoft.com/office/drawing/2014/main" id="{12B6268A-B98E-4BF9-A065-9C33FD68E5E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grayscl/>
                        <a:biLevel thresh="50000"/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90084" y="4293471"/>
                        <a:ext cx="3033712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9" name="Text Box 34">
            <a:extLst>
              <a:ext uri="{FF2B5EF4-FFF2-40B4-BE49-F238E27FC236}">
                <a16:creationId xmlns:a16="http://schemas.microsoft.com/office/drawing/2014/main" id="{25956435-0638-4139-BE90-036A7FFCD2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58145" y="5517254"/>
            <a:ext cx="14478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0" hangingPunct="0"/>
            <a:r>
              <a:rPr kumimoji="1" lang="zh-CN" altLang="en-US" sz="2400" b="1" dirty="0">
                <a:solidFill>
                  <a:schemeClr val="tx2"/>
                </a:solidFill>
                <a:latin typeface="+mn-ea"/>
                <a:cs typeface="Times New Roman" pitchFamily="18" charset="0"/>
              </a:rPr>
              <a:t>法向量</a:t>
            </a:r>
            <a:r>
              <a:rPr kumimoji="1" lang="en-US" altLang="zh-CN" sz="2400" b="1" dirty="0">
                <a:latin typeface="+mn-ea"/>
                <a:cs typeface="Times New Roman" pitchFamily="18" charset="0"/>
              </a:rPr>
              <a:t>.</a:t>
            </a:r>
          </a:p>
        </p:txBody>
      </p:sp>
      <p:sp>
        <p:nvSpPr>
          <p:cNvPr id="100" name="Text Box 35">
            <a:extLst>
              <a:ext uri="{FF2B5EF4-FFF2-40B4-BE49-F238E27FC236}">
                <a16:creationId xmlns:a16="http://schemas.microsoft.com/office/drawing/2014/main" id="{3E62BAE6-D952-488E-B9F5-9689D56FD3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10753" y="1097344"/>
            <a:ext cx="49244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/>
            <a:r>
              <a:rPr kumimoji="1" lang="zh-CN" altLang="en-US" sz="2400" b="1" dirty="0">
                <a:latin typeface="+mn-ea"/>
                <a:cs typeface="Times New Roman" pitchFamily="18" charset="0"/>
              </a:rPr>
              <a:t>量</a:t>
            </a:r>
          </a:p>
        </p:txBody>
      </p:sp>
      <p:sp>
        <p:nvSpPr>
          <p:cNvPr id="101" name="Oval 36">
            <a:extLst>
              <a:ext uri="{FF2B5EF4-FFF2-40B4-BE49-F238E27FC236}">
                <a16:creationId xmlns:a16="http://schemas.microsoft.com/office/drawing/2014/main" id="{4AD3EDD7-4492-47BD-B8F6-39F9437DEE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13316" y="2709907"/>
            <a:ext cx="53975" cy="53975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2400" b="1">
              <a:latin typeface="+mn-ea"/>
              <a:cs typeface="Times New Roman" pitchFamily="18" charset="0"/>
            </a:endParaRPr>
          </a:p>
        </p:txBody>
      </p:sp>
      <p:grpSp>
        <p:nvGrpSpPr>
          <p:cNvPr id="102" name="Group 37">
            <a:extLst>
              <a:ext uri="{FF2B5EF4-FFF2-40B4-BE49-F238E27FC236}">
                <a16:creationId xmlns:a16="http://schemas.microsoft.com/office/drawing/2014/main" id="{8AE918C0-FD0C-4C93-8A04-1CF92FE05F67}"/>
              </a:ext>
            </a:extLst>
          </p:cNvPr>
          <p:cNvGrpSpPr>
            <a:grpSpLocks/>
          </p:cNvGrpSpPr>
          <p:nvPr/>
        </p:nvGrpSpPr>
        <p:grpSpPr bwMode="auto">
          <a:xfrm>
            <a:off x="215021" y="1773282"/>
            <a:ext cx="2151062" cy="400050"/>
            <a:chOff x="489" y="1104"/>
            <a:chExt cx="1355" cy="252"/>
          </a:xfrm>
        </p:grpSpPr>
        <p:graphicFrame>
          <p:nvGraphicFramePr>
            <p:cNvPr id="103" name="Object 38">
              <a:extLst>
                <a:ext uri="{FF2B5EF4-FFF2-40B4-BE49-F238E27FC236}">
                  <a16:creationId xmlns:a16="http://schemas.microsoft.com/office/drawing/2014/main" id="{C19FFCE2-86F9-4DCA-A316-E0BCA3235487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884331042"/>
                </p:ext>
              </p:extLst>
            </p:nvPr>
          </p:nvGraphicFramePr>
          <p:xfrm>
            <a:off x="526" y="1108"/>
            <a:ext cx="1318" cy="2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1658" name="Equation" r:id="rId28" imgW="2082600" imgH="393480" progId="Equation.DSMT4">
                    <p:embed/>
                  </p:oleObj>
                </mc:Choice>
                <mc:Fallback>
                  <p:oleObj name="Equation" r:id="rId28" imgW="2082600" imgH="393480" progId="Equation.DSMT4">
                    <p:embed/>
                    <p:pic>
                      <p:nvPicPr>
                        <p:cNvPr id="92" name="Object 38">
                          <a:extLst>
                            <a:ext uri="{FF2B5EF4-FFF2-40B4-BE49-F238E27FC236}">
                              <a16:creationId xmlns:a16="http://schemas.microsoft.com/office/drawing/2014/main" id="{C571F8F0-2CFB-4A03-A4FE-FBC1D2451FE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9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26" y="1108"/>
                          <a:ext cx="1318" cy="24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4" name="Line 39">
              <a:extLst>
                <a:ext uri="{FF2B5EF4-FFF2-40B4-BE49-F238E27FC236}">
                  <a16:creationId xmlns:a16="http://schemas.microsoft.com/office/drawing/2014/main" id="{F6FD3E97-5F52-4A6A-9EAB-B3D87F28DAA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9" y="1104"/>
              <a:ext cx="159" cy="0"/>
            </a:xfrm>
            <a:prstGeom prst="line">
              <a:avLst/>
            </a:prstGeom>
            <a:noFill/>
            <a:ln w="9525">
              <a:solidFill>
                <a:schemeClr val="tx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zh-CN" altLang="en-US" sz="2400" b="1">
                <a:latin typeface="+mn-ea"/>
                <a:cs typeface="Times New Roman" pitchFamily="18" charset="0"/>
              </a:endParaRPr>
            </a:p>
          </p:txBody>
        </p:sp>
      </p:grpSp>
      <p:grpSp>
        <p:nvGrpSpPr>
          <p:cNvPr id="105" name="Group 40">
            <a:extLst>
              <a:ext uri="{FF2B5EF4-FFF2-40B4-BE49-F238E27FC236}">
                <a16:creationId xmlns:a16="http://schemas.microsoft.com/office/drawing/2014/main" id="{4EAA77EE-4580-4748-A953-08C621D9CC95}"/>
              </a:ext>
            </a:extLst>
          </p:cNvPr>
          <p:cNvGrpSpPr>
            <a:grpSpLocks/>
          </p:cNvGrpSpPr>
          <p:nvPr/>
        </p:nvGrpSpPr>
        <p:grpSpPr bwMode="auto">
          <a:xfrm>
            <a:off x="2012666" y="2830040"/>
            <a:ext cx="1471613" cy="460375"/>
            <a:chOff x="1200" y="1904"/>
            <a:chExt cx="927" cy="290"/>
          </a:xfrm>
        </p:grpSpPr>
        <p:graphicFrame>
          <p:nvGraphicFramePr>
            <p:cNvPr id="106" name="Object 41">
              <a:extLst>
                <a:ext uri="{FF2B5EF4-FFF2-40B4-BE49-F238E27FC236}">
                  <a16:creationId xmlns:a16="http://schemas.microsoft.com/office/drawing/2014/main" id="{41249FCF-6CFD-4A08-A69F-6C1776ED8ABB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550879811"/>
                </p:ext>
              </p:extLst>
            </p:nvPr>
          </p:nvGraphicFramePr>
          <p:xfrm>
            <a:off x="1224" y="1924"/>
            <a:ext cx="875" cy="27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1659" name="Equation" r:id="rId30" imgW="1396800" imgH="431640" progId="Equation.DSMT4">
                    <p:embed/>
                  </p:oleObj>
                </mc:Choice>
                <mc:Fallback>
                  <p:oleObj name="Equation" r:id="rId30" imgW="1396800" imgH="431640" progId="Equation.DSMT4">
                    <p:embed/>
                    <p:pic>
                      <p:nvPicPr>
                        <p:cNvPr id="95" name="Object 41">
                          <a:extLst>
                            <a:ext uri="{FF2B5EF4-FFF2-40B4-BE49-F238E27FC236}">
                              <a16:creationId xmlns:a16="http://schemas.microsoft.com/office/drawing/2014/main" id="{6FB95579-29BF-4882-B3C2-A586E6189476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1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24" y="1924"/>
                          <a:ext cx="875" cy="27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7" name="Line 42">
              <a:extLst>
                <a:ext uri="{FF2B5EF4-FFF2-40B4-BE49-F238E27FC236}">
                  <a16:creationId xmlns:a16="http://schemas.microsoft.com/office/drawing/2014/main" id="{1536EFCD-4565-4E70-A3BB-8F1776A89C2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00" y="1904"/>
              <a:ext cx="57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zh-CN" altLang="en-US" sz="2400" b="1">
                <a:latin typeface="+mn-ea"/>
                <a:cs typeface="Times New Roman" pitchFamily="18" charset="0"/>
              </a:endParaRPr>
            </a:p>
          </p:txBody>
        </p:sp>
        <p:sp>
          <p:nvSpPr>
            <p:cNvPr id="108" name="Line 43">
              <a:extLst>
                <a:ext uri="{FF2B5EF4-FFF2-40B4-BE49-F238E27FC236}">
                  <a16:creationId xmlns:a16="http://schemas.microsoft.com/office/drawing/2014/main" id="{2EAF6DFA-F39F-46D6-A957-68DAECA6558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68" y="1920"/>
              <a:ext cx="15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zh-CN" altLang="en-US" sz="2400" b="1">
                <a:latin typeface="+mn-ea"/>
                <a:cs typeface="Times New Roman" pitchFamily="18" charset="0"/>
              </a:endParaRPr>
            </a:p>
          </p:txBody>
        </p:sp>
      </p:grpSp>
      <p:grpSp>
        <p:nvGrpSpPr>
          <p:cNvPr id="109" name="Group 44">
            <a:extLst>
              <a:ext uri="{FF2B5EF4-FFF2-40B4-BE49-F238E27FC236}">
                <a16:creationId xmlns:a16="http://schemas.microsoft.com/office/drawing/2014/main" id="{A26E370C-1B0A-4406-B340-174FC06EBE51}"/>
              </a:ext>
            </a:extLst>
          </p:cNvPr>
          <p:cNvGrpSpPr>
            <a:grpSpLocks/>
          </p:cNvGrpSpPr>
          <p:nvPr/>
        </p:nvGrpSpPr>
        <p:grpSpPr bwMode="auto">
          <a:xfrm>
            <a:off x="1961866" y="3589382"/>
            <a:ext cx="1752600" cy="463550"/>
            <a:chOff x="1152" y="2192"/>
            <a:chExt cx="1104" cy="292"/>
          </a:xfrm>
        </p:grpSpPr>
        <p:graphicFrame>
          <p:nvGraphicFramePr>
            <p:cNvPr id="110" name="Object 45">
              <a:extLst>
                <a:ext uri="{FF2B5EF4-FFF2-40B4-BE49-F238E27FC236}">
                  <a16:creationId xmlns:a16="http://schemas.microsoft.com/office/drawing/2014/main" id="{18BB399C-EF72-4AB6-A312-2758CCBB43ED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184642510"/>
                </p:ext>
              </p:extLst>
            </p:nvPr>
          </p:nvGraphicFramePr>
          <p:xfrm>
            <a:off x="1184" y="2212"/>
            <a:ext cx="1072" cy="2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1660" name="Equation" r:id="rId32" imgW="1701720" imgH="431640" progId="Equation.DSMT4">
                    <p:embed/>
                  </p:oleObj>
                </mc:Choice>
                <mc:Fallback>
                  <p:oleObj name="Equation" r:id="rId32" imgW="1701720" imgH="431640" progId="Equation.DSMT4">
                    <p:embed/>
                    <p:pic>
                      <p:nvPicPr>
                        <p:cNvPr id="99" name="Object 45">
                          <a:extLst>
                            <a:ext uri="{FF2B5EF4-FFF2-40B4-BE49-F238E27FC236}">
                              <a16:creationId xmlns:a16="http://schemas.microsoft.com/office/drawing/2014/main" id="{BEBF170A-01C4-4AE0-B87D-31E81253FD6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3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84" y="2212"/>
                          <a:ext cx="1072" cy="27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1" name="Line 46">
              <a:extLst>
                <a:ext uri="{FF2B5EF4-FFF2-40B4-BE49-F238E27FC236}">
                  <a16:creationId xmlns:a16="http://schemas.microsoft.com/office/drawing/2014/main" id="{2A1AF713-7FEF-4B9D-91DD-A7D47E688F8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52" y="2192"/>
              <a:ext cx="57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zh-CN" altLang="en-US" sz="2400" b="1">
                <a:latin typeface="+mn-ea"/>
                <a:cs typeface="Times New Roman" pitchFamily="18" charset="0"/>
              </a:endParaRPr>
            </a:p>
          </p:txBody>
        </p:sp>
        <p:sp>
          <p:nvSpPr>
            <p:cNvPr id="112" name="Line 47">
              <a:extLst>
                <a:ext uri="{FF2B5EF4-FFF2-40B4-BE49-F238E27FC236}">
                  <a16:creationId xmlns:a16="http://schemas.microsoft.com/office/drawing/2014/main" id="{4FE38940-9E1F-469A-B8D9-6D8532D270E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09" y="2208"/>
              <a:ext cx="15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zh-CN" altLang="en-US" sz="2400" b="1">
                <a:latin typeface="+mn-ea"/>
                <a:cs typeface="Times New Roman" pitchFamily="18" charset="0"/>
              </a:endParaRPr>
            </a:p>
          </p:txBody>
        </p:sp>
      </p:grpSp>
      <p:grpSp>
        <p:nvGrpSpPr>
          <p:cNvPr id="113" name="Group 48">
            <a:extLst>
              <a:ext uri="{FF2B5EF4-FFF2-40B4-BE49-F238E27FC236}">
                <a16:creationId xmlns:a16="http://schemas.microsoft.com/office/drawing/2014/main" id="{FED10828-C72B-4D84-85D3-71FF3DB85ACD}"/>
              </a:ext>
            </a:extLst>
          </p:cNvPr>
          <p:cNvGrpSpPr>
            <a:grpSpLocks/>
          </p:cNvGrpSpPr>
          <p:nvPr/>
        </p:nvGrpSpPr>
        <p:grpSpPr bwMode="auto">
          <a:xfrm>
            <a:off x="2390491" y="4287882"/>
            <a:ext cx="1174750" cy="450850"/>
            <a:chOff x="1776" y="2688"/>
            <a:chExt cx="740" cy="284"/>
          </a:xfrm>
        </p:grpSpPr>
        <p:graphicFrame>
          <p:nvGraphicFramePr>
            <p:cNvPr id="114" name="Object 49">
              <a:extLst>
                <a:ext uri="{FF2B5EF4-FFF2-40B4-BE49-F238E27FC236}">
                  <a16:creationId xmlns:a16="http://schemas.microsoft.com/office/drawing/2014/main" id="{4CE3ABD7-C536-4E07-83EE-430A2DE28762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391388148"/>
                </p:ext>
              </p:extLst>
            </p:nvPr>
          </p:nvGraphicFramePr>
          <p:xfrm>
            <a:off x="1796" y="2700"/>
            <a:ext cx="720" cy="2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1661" name="Equation" r:id="rId34" imgW="1143000" imgH="431640" progId="Equation.DSMT4">
                    <p:embed/>
                  </p:oleObj>
                </mc:Choice>
                <mc:Fallback>
                  <p:oleObj name="Equation" r:id="rId34" imgW="1143000" imgH="431640" progId="Equation.DSMT4">
                    <p:embed/>
                    <p:pic>
                      <p:nvPicPr>
                        <p:cNvPr id="103" name="Object 49">
                          <a:extLst>
                            <a:ext uri="{FF2B5EF4-FFF2-40B4-BE49-F238E27FC236}">
                              <a16:creationId xmlns:a16="http://schemas.microsoft.com/office/drawing/2014/main" id="{EA0D6C52-7FB2-45C8-93BC-39F0EA75B43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5">
                          <a:grayscl/>
                          <a:biLevel thresh="50000"/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96" y="2700"/>
                          <a:ext cx="720" cy="27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5" name="Line 50">
              <a:extLst>
                <a:ext uri="{FF2B5EF4-FFF2-40B4-BE49-F238E27FC236}">
                  <a16:creationId xmlns:a16="http://schemas.microsoft.com/office/drawing/2014/main" id="{32D6A985-6D6B-450A-82A8-861AB3C780F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76" y="2688"/>
              <a:ext cx="57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zh-CN" altLang="en-US" sz="2400" b="1">
                <a:latin typeface="+mn-ea"/>
                <a:cs typeface="Times New Roman" pitchFamily="18" charset="0"/>
              </a:endParaRPr>
            </a:p>
          </p:txBody>
        </p:sp>
      </p:grpSp>
      <p:sp>
        <p:nvSpPr>
          <p:cNvPr id="116" name="Text Box 51">
            <a:extLst>
              <a:ext uri="{FF2B5EF4-FFF2-40B4-BE49-F238E27FC236}">
                <a16:creationId xmlns:a16="http://schemas.microsoft.com/office/drawing/2014/main" id="{D07A88BD-4D6E-4107-953B-96F8241F98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25418" y="2239988"/>
            <a:ext cx="88517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kumimoji="1" lang="zh-CN" altLang="en-US" sz="2400" b="1" dirty="0">
                <a:latin typeface="+mn-ea"/>
                <a:cs typeface="Times New Roman" pitchFamily="18" charset="0"/>
              </a:rPr>
              <a:t>则有 </a:t>
            </a:r>
          </a:p>
        </p:txBody>
      </p:sp>
      <p:sp>
        <p:nvSpPr>
          <p:cNvPr id="117" name="Text Box 52">
            <a:extLst>
              <a:ext uri="{FF2B5EF4-FFF2-40B4-BE49-F238E27FC236}">
                <a16:creationId xmlns:a16="http://schemas.microsoft.com/office/drawing/2014/main" id="{BE3E364D-8443-462D-BBE1-ED214572F1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2400" y="3248820"/>
            <a:ext cx="49244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kumimoji="1" lang="zh-CN" altLang="en-US" sz="2400" b="1" dirty="0">
                <a:latin typeface="+mn-ea"/>
                <a:cs typeface="Times New Roman" pitchFamily="18" charset="0"/>
              </a:rPr>
              <a:t>故</a:t>
            </a:r>
          </a:p>
        </p:txBody>
      </p:sp>
      <p:grpSp>
        <p:nvGrpSpPr>
          <p:cNvPr id="118" name="Group 53">
            <a:extLst>
              <a:ext uri="{FF2B5EF4-FFF2-40B4-BE49-F238E27FC236}">
                <a16:creationId xmlns:a16="http://schemas.microsoft.com/office/drawing/2014/main" id="{C280E3A0-C434-43AF-A9AD-57AE3194E192}"/>
              </a:ext>
            </a:extLst>
          </p:cNvPr>
          <p:cNvGrpSpPr>
            <a:grpSpLocks/>
          </p:cNvGrpSpPr>
          <p:nvPr/>
        </p:nvGrpSpPr>
        <p:grpSpPr bwMode="auto">
          <a:xfrm>
            <a:off x="4293515" y="5574339"/>
            <a:ext cx="2146300" cy="377825"/>
            <a:chOff x="3329" y="3342"/>
            <a:chExt cx="1352" cy="238"/>
          </a:xfrm>
        </p:grpSpPr>
        <p:graphicFrame>
          <p:nvGraphicFramePr>
            <p:cNvPr id="119" name="Object 54">
              <a:extLst>
                <a:ext uri="{FF2B5EF4-FFF2-40B4-BE49-F238E27FC236}">
                  <a16:creationId xmlns:a16="http://schemas.microsoft.com/office/drawing/2014/main" id="{4D1A9A98-C718-41B3-AE39-4022C40D0C7E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053334861"/>
                </p:ext>
              </p:extLst>
            </p:nvPr>
          </p:nvGraphicFramePr>
          <p:xfrm>
            <a:off x="3329" y="3342"/>
            <a:ext cx="1352" cy="2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1662" name="Equation" r:id="rId36" imgW="2171520" imgH="380880" progId="Equation.DSMT4">
                    <p:embed/>
                  </p:oleObj>
                </mc:Choice>
                <mc:Fallback>
                  <p:oleObj name="Equation" r:id="rId36" imgW="2171520" imgH="380880" progId="Equation.DSMT4">
                    <p:embed/>
                    <p:pic>
                      <p:nvPicPr>
                        <p:cNvPr id="108" name="Object 54">
                          <a:extLst>
                            <a:ext uri="{FF2B5EF4-FFF2-40B4-BE49-F238E27FC236}">
                              <a16:creationId xmlns:a16="http://schemas.microsoft.com/office/drawing/2014/main" id="{D70404BF-9922-4B0C-B2F4-D3A69208593F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29" y="3342"/>
                          <a:ext cx="1352" cy="23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20" name="Line 55">
              <a:extLst>
                <a:ext uri="{FF2B5EF4-FFF2-40B4-BE49-F238E27FC236}">
                  <a16:creationId xmlns:a16="http://schemas.microsoft.com/office/drawing/2014/main" id="{882AB77F-7173-4B5B-A1D9-059B2165684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66" y="3342"/>
              <a:ext cx="15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zh-CN" altLang="en-US" sz="2400" b="1">
                <a:latin typeface="+mn-ea"/>
                <a:cs typeface="Times New Roman" pitchFamily="18" charset="0"/>
              </a:endParaRPr>
            </a:p>
          </p:txBody>
        </p:sp>
      </p:grpSp>
      <p:sp>
        <p:nvSpPr>
          <p:cNvPr id="121" name="Line 56">
            <a:extLst>
              <a:ext uri="{FF2B5EF4-FFF2-40B4-BE49-F238E27FC236}">
                <a16:creationId xmlns:a16="http://schemas.microsoft.com/office/drawing/2014/main" id="{D8998946-E9BC-4A50-8D44-36D5F3AB375E}"/>
              </a:ext>
            </a:extLst>
          </p:cNvPr>
          <p:cNvSpPr>
            <a:spLocks noChangeShapeType="1"/>
          </p:cNvSpPr>
          <p:nvPr/>
        </p:nvSpPr>
        <p:spPr bwMode="auto">
          <a:xfrm>
            <a:off x="2238091" y="4059282"/>
            <a:ext cx="0" cy="83820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zh-CN" altLang="en-US" sz="2400" b="1">
              <a:latin typeface="+mn-ea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825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513"/>
    </mc:Choice>
    <mc:Fallback xmlns="">
      <p:transition advTm="45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1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"/>
                            </p:stCondLst>
                            <p:childTnLst>
                              <p:par>
                                <p:cTn id="7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1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1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500"/>
                            </p:stCondLst>
                            <p:childTnLst>
                              <p:par>
                                <p:cTn id="10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000"/>
                            </p:stCondLst>
                            <p:childTnLst>
                              <p:par>
                                <p:cTn id="10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4" dur="500"/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500"/>
                            </p:stCondLst>
                            <p:childTnLst>
                              <p:par>
                                <p:cTn id="1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500"/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84" grpId="0" animBg="1"/>
      <p:bldP spid="88" grpId="0" autoUpdateAnimBg="0"/>
      <p:bldP spid="90" grpId="0" build="p" autoUpdateAnimBg="0"/>
      <p:bldP spid="91" grpId="0" autoUpdateAnimBg="0"/>
      <p:bldP spid="93" grpId="0" animBg="1"/>
      <p:bldP spid="95" grpId="0" build="p" autoUpdateAnimBg="0"/>
      <p:bldP spid="96" grpId="0" build="p" autoUpdateAnimBg="0"/>
      <p:bldP spid="99" grpId="0" build="p" autoUpdateAnimBg="0" advAuto="0"/>
      <p:bldP spid="100" grpId="0" build="p" autoUpdateAnimBg="0" advAuto="0"/>
      <p:bldP spid="101" grpId="0" animBg="1"/>
      <p:bldP spid="116" grpId="0" build="p" autoUpdateAnimBg="0"/>
      <p:bldP spid="117" grpId="0" build="p" autoUpdateAnimBg="0"/>
      <p:bldP spid="12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矩形: 圆角 121">
            <a:extLst>
              <a:ext uri="{FF2B5EF4-FFF2-40B4-BE49-F238E27FC236}">
                <a16:creationId xmlns:a16="http://schemas.microsoft.com/office/drawing/2014/main" id="{2A5477BE-DE2E-43DC-A53E-1C6FFE08C8C1}"/>
              </a:ext>
            </a:extLst>
          </p:cNvPr>
          <p:cNvSpPr/>
          <p:nvPr/>
        </p:nvSpPr>
        <p:spPr>
          <a:xfrm>
            <a:off x="-24299" y="455570"/>
            <a:ext cx="9143999" cy="103107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algn="l">
              <a:lnSpc>
                <a:spcPct val="130000"/>
              </a:lnSpc>
            </a:pP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4D3D4B5-7882-47CE-A70C-6685185C2E02}"/>
              </a:ext>
            </a:extLst>
          </p:cNvPr>
          <p:cNvSpPr/>
          <p:nvPr/>
        </p:nvSpPr>
        <p:spPr>
          <a:xfrm>
            <a:off x="1" y="0"/>
            <a:ext cx="9143999" cy="428626"/>
          </a:xfrm>
          <a:prstGeom prst="rect">
            <a:avLst/>
          </a:prstGeom>
          <a:solidFill>
            <a:srgbClr val="2B6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2" name="灯片编号占位符 1">
            <a:extLst>
              <a:ext uri="{FF2B5EF4-FFF2-40B4-BE49-F238E27FC236}">
                <a16:creationId xmlns:a16="http://schemas.microsoft.com/office/drawing/2014/main" id="{D90A2D96-0F27-4527-9E96-4A411FF71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72404" y="6326970"/>
            <a:ext cx="856084" cy="457200"/>
          </a:xfrm>
        </p:spPr>
        <p:txBody>
          <a:bodyPr/>
          <a:lstStyle/>
          <a:p>
            <a:fld id="{F9F5586C-925A-4B27-9272-30BB710014DC}" type="slidenum">
              <a:rPr lang="en-US" altLang="zh-CN" smtClean="0"/>
              <a:t>7</a:t>
            </a:fld>
            <a:endParaRPr lang="en-US" altLang="zh-CN" dirty="0"/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B8828848-81B0-4D64-A876-F8D489099316}"/>
              </a:ext>
            </a:extLst>
          </p:cNvPr>
          <p:cNvSpPr/>
          <p:nvPr/>
        </p:nvSpPr>
        <p:spPr bwMode="auto">
          <a:xfrm>
            <a:off x="8544930" y="6447570"/>
            <a:ext cx="216000" cy="216000"/>
          </a:xfrm>
          <a:prstGeom prst="ellipse">
            <a:avLst/>
          </a:prstGeom>
          <a:solidFill>
            <a:srgbClr val="CC33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88D7B401-5DFE-4896-8189-713DFBF73ECD}"/>
              </a:ext>
            </a:extLst>
          </p:cNvPr>
          <p:cNvSpPr/>
          <p:nvPr/>
        </p:nvSpPr>
        <p:spPr>
          <a:xfrm>
            <a:off x="4303324" y="60950"/>
            <a:ext cx="2010113" cy="31314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B5FBF85A-5067-4A38-A612-02E603E1BFF1}"/>
              </a:ext>
            </a:extLst>
          </p:cNvPr>
          <p:cNvSpPr/>
          <p:nvPr/>
        </p:nvSpPr>
        <p:spPr>
          <a:xfrm>
            <a:off x="4303324" y="81477"/>
            <a:ext cx="1983176" cy="29109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altLang="zh-CN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6.2.1</a:t>
            </a:r>
            <a:r>
              <a:rPr lang="zh-CN" altLang="en-US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平面及其方程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66463592-0FDF-4D3E-9619-C3C31CD73405}"/>
              </a:ext>
            </a:extLst>
          </p:cNvPr>
          <p:cNvSpPr/>
          <p:nvPr/>
        </p:nvSpPr>
        <p:spPr>
          <a:xfrm>
            <a:off x="6337737" y="60950"/>
            <a:ext cx="2808899" cy="31314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39CF53CF-A85F-4D59-A95B-52DA4EB99053}"/>
              </a:ext>
            </a:extLst>
          </p:cNvPr>
          <p:cNvSpPr/>
          <p:nvPr/>
        </p:nvSpPr>
        <p:spPr>
          <a:xfrm>
            <a:off x="6001407" y="81477"/>
            <a:ext cx="3118293" cy="291093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altLang="zh-CN"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6.2.2</a:t>
            </a:r>
            <a:r>
              <a:rPr lang="zh-CN" altLang="en-US"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空间直线及其方程</a:t>
            </a:r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9E496C11-C73C-4AF3-BFCF-6AF16EB4EF86}"/>
              </a:ext>
            </a:extLst>
          </p:cNvPr>
          <p:cNvSpPr/>
          <p:nvPr/>
        </p:nvSpPr>
        <p:spPr>
          <a:xfrm>
            <a:off x="13538" y="66032"/>
            <a:ext cx="2120344" cy="291093"/>
          </a:xfrm>
          <a:prstGeom prst="rect">
            <a:avLst/>
          </a:prstGeom>
          <a:solidFill>
            <a:srgbClr val="C00000"/>
          </a:solidFill>
          <a:ln w="19050">
            <a:solidFill>
              <a:srgbClr val="FFFF00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/>
          <a:lstStyle/>
          <a:p>
            <a:pPr algn="ctr">
              <a:defRPr/>
            </a:pPr>
            <a:r>
              <a:rPr lang="zh-CN" altLang="en-US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一．平面的方程   </a:t>
            </a:r>
          </a:p>
        </p:txBody>
      </p:sp>
      <p:grpSp>
        <p:nvGrpSpPr>
          <p:cNvPr id="123" name="Group 2">
            <a:extLst>
              <a:ext uri="{FF2B5EF4-FFF2-40B4-BE49-F238E27FC236}">
                <a16:creationId xmlns:a16="http://schemas.microsoft.com/office/drawing/2014/main" id="{DB5D1716-5636-4E86-A075-E53396C47E68}"/>
              </a:ext>
            </a:extLst>
          </p:cNvPr>
          <p:cNvGrpSpPr>
            <a:grpSpLocks/>
          </p:cNvGrpSpPr>
          <p:nvPr/>
        </p:nvGrpSpPr>
        <p:grpSpPr bwMode="auto">
          <a:xfrm>
            <a:off x="2020618" y="2660327"/>
            <a:ext cx="2387600" cy="1549400"/>
            <a:chOff x="1117" y="1664"/>
            <a:chExt cx="1504" cy="976"/>
          </a:xfrm>
        </p:grpSpPr>
        <p:graphicFrame>
          <p:nvGraphicFramePr>
            <p:cNvPr id="124" name="Object 3">
              <a:extLst>
                <a:ext uri="{FF2B5EF4-FFF2-40B4-BE49-F238E27FC236}">
                  <a16:creationId xmlns:a16="http://schemas.microsoft.com/office/drawing/2014/main" id="{A1F8D034-1513-4202-87A0-FD48260494C8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050794715"/>
                </p:ext>
              </p:extLst>
            </p:nvPr>
          </p:nvGraphicFramePr>
          <p:xfrm>
            <a:off x="1117" y="1664"/>
            <a:ext cx="1504" cy="97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2764" name="Equation" r:id="rId4" imgW="2387520" imgH="1549080" progId="Equation.DSMT4">
                    <p:embed/>
                  </p:oleObj>
                </mc:Choice>
                <mc:Fallback>
                  <p:oleObj name="Equation" r:id="rId4" imgW="2387520" imgH="1549080" progId="Equation.DSMT4">
                    <p:embed/>
                    <p:pic>
                      <p:nvPicPr>
                        <p:cNvPr id="47" name="Object 3">
                          <a:extLst>
                            <a:ext uri="{FF2B5EF4-FFF2-40B4-BE49-F238E27FC236}">
                              <a16:creationId xmlns:a16="http://schemas.microsoft.com/office/drawing/2014/main" id="{FC24B06A-ADE2-436D-A820-06DCAC1887AB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17" y="1664"/>
                          <a:ext cx="1504" cy="97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25" name="Line 4">
              <a:extLst>
                <a:ext uri="{FF2B5EF4-FFF2-40B4-BE49-F238E27FC236}">
                  <a16:creationId xmlns:a16="http://schemas.microsoft.com/office/drawing/2014/main" id="{29261E7E-50A3-41C0-8644-46857B7E95E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25" y="1728"/>
              <a:ext cx="15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zh-CN" altLang="en-US" sz="2400" b="1">
                <a:latin typeface="+mn-ea"/>
                <a:cs typeface="Times New Roman" pitchFamily="18" charset="0"/>
              </a:endParaRPr>
            </a:p>
          </p:txBody>
        </p:sp>
        <p:sp>
          <p:nvSpPr>
            <p:cNvPr id="126" name="Line 5">
              <a:extLst>
                <a:ext uri="{FF2B5EF4-FFF2-40B4-BE49-F238E27FC236}">
                  <a16:creationId xmlns:a16="http://schemas.microsoft.com/office/drawing/2014/main" id="{370EE3A7-30BF-4800-969A-160FFD2B00A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20" y="1728"/>
              <a:ext cx="15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zh-CN" altLang="en-US" sz="2400" b="1">
                <a:latin typeface="+mn-ea"/>
                <a:cs typeface="Times New Roman" pitchFamily="18" charset="0"/>
              </a:endParaRPr>
            </a:p>
          </p:txBody>
        </p:sp>
        <p:sp>
          <p:nvSpPr>
            <p:cNvPr id="127" name="Line 6">
              <a:extLst>
                <a:ext uri="{FF2B5EF4-FFF2-40B4-BE49-F238E27FC236}">
                  <a16:creationId xmlns:a16="http://schemas.microsoft.com/office/drawing/2014/main" id="{75218A64-EA13-4A40-BFF4-709504B2463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37" y="1728"/>
              <a:ext cx="15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zh-CN" altLang="en-US" sz="2400" b="1">
                <a:latin typeface="+mn-ea"/>
                <a:cs typeface="Times New Roman" pitchFamily="18" charset="0"/>
              </a:endParaRPr>
            </a:p>
          </p:txBody>
        </p:sp>
      </p:grpSp>
      <p:sp>
        <p:nvSpPr>
          <p:cNvPr id="128" name="AutoShape 7">
            <a:extLst>
              <a:ext uri="{FF2B5EF4-FFF2-40B4-BE49-F238E27FC236}">
                <a16:creationId xmlns:a16="http://schemas.microsoft.com/office/drawing/2014/main" id="{B4FCE416-624F-4F9E-B64F-A8897250414A}"/>
              </a:ext>
            </a:extLst>
          </p:cNvPr>
          <p:cNvSpPr>
            <a:spLocks noChangeArrowheads="1"/>
          </p:cNvSpPr>
          <p:nvPr/>
        </p:nvSpPr>
        <p:spPr bwMode="auto">
          <a:xfrm rot="845057">
            <a:off x="5965556" y="2147565"/>
            <a:ext cx="2717800" cy="1381125"/>
          </a:xfrm>
          <a:prstGeom prst="parallelogram">
            <a:avLst>
              <a:gd name="adj" fmla="val 31421"/>
            </a:avLst>
          </a:prstGeom>
          <a:solidFill>
            <a:srgbClr val="008000"/>
          </a:solidFill>
          <a:ln w="9525">
            <a:solidFill>
              <a:srgbClr val="0066CC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 sz="2400" b="1">
              <a:latin typeface="+mn-ea"/>
              <a:cs typeface="Times New Roman" pitchFamily="18" charset="0"/>
            </a:endParaRPr>
          </a:p>
        </p:txBody>
      </p:sp>
      <p:sp>
        <p:nvSpPr>
          <p:cNvPr id="129" name="Rectangle 8">
            <a:extLst>
              <a:ext uri="{FF2B5EF4-FFF2-40B4-BE49-F238E27FC236}">
                <a16:creationId xmlns:a16="http://schemas.microsoft.com/office/drawing/2014/main" id="{26E4735B-1F1C-4BAA-8AAF-5F85C6D244A5}"/>
              </a:ext>
            </a:extLst>
          </p:cNvPr>
          <p:cNvSpPr txBox="1">
            <a:spLocks noChangeArrowheads="1"/>
          </p:cNvSpPr>
          <p:nvPr/>
        </p:nvSpPr>
        <p:spPr>
          <a:xfrm>
            <a:off x="452168" y="399727"/>
            <a:ext cx="2695575" cy="544513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400" b="1" dirty="0">
                <a:solidFill>
                  <a:srgbClr val="7030A0"/>
                </a:solidFill>
                <a:latin typeface="+mn-ea"/>
                <a:ea typeface="+mn-ea"/>
                <a:cs typeface="Times New Roman" pitchFamily="18" charset="0"/>
              </a:rPr>
              <a:t>例</a:t>
            </a:r>
            <a:r>
              <a:rPr lang="en-US" altLang="zh-CN" sz="2400" b="1" dirty="0">
                <a:solidFill>
                  <a:srgbClr val="7030A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</a:t>
            </a:r>
            <a:r>
              <a:rPr lang="en-US" altLang="zh-CN" sz="2400" b="1" dirty="0">
                <a:solidFill>
                  <a:srgbClr val="7030A0"/>
                </a:solidFill>
                <a:latin typeface="+mn-ea"/>
                <a:ea typeface="+mn-ea"/>
                <a:cs typeface="Times New Roman" pitchFamily="18" charset="0"/>
              </a:rPr>
              <a:t>.</a:t>
            </a:r>
            <a:r>
              <a:rPr lang="zh-CN" altLang="en-US" sz="2400" b="1" dirty="0">
                <a:latin typeface="+mn-ea"/>
                <a:ea typeface="+mn-ea"/>
                <a:cs typeface="Times New Roman" pitchFamily="18" charset="0"/>
              </a:rPr>
              <a:t>求过三点</a:t>
            </a:r>
          </a:p>
        </p:txBody>
      </p:sp>
      <p:graphicFrame>
        <p:nvGraphicFramePr>
          <p:cNvPr id="130" name="Object 9">
            <a:extLst>
              <a:ext uri="{FF2B5EF4-FFF2-40B4-BE49-F238E27FC236}">
                <a16:creationId xmlns:a16="http://schemas.microsoft.com/office/drawing/2014/main" id="{5BA5F948-ED57-4BFA-8334-9E34D2BCCF4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61008723"/>
              </p:ext>
            </p:extLst>
          </p:nvPr>
        </p:nvGraphicFramePr>
        <p:xfrm>
          <a:off x="728420" y="4293846"/>
          <a:ext cx="13970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765" name="Equation" r:id="rId6" imgW="1396800" imgH="380880" progId="Equation.DSMT4">
                  <p:embed/>
                </p:oleObj>
              </mc:Choice>
              <mc:Fallback>
                <p:oleObj name="Equation" r:id="rId6" imgW="1396800" imgH="380880" progId="Equation.DSMT4">
                  <p:embed/>
                  <p:pic>
                    <p:nvPicPr>
                      <p:cNvPr id="53" name="Object 9">
                        <a:extLst>
                          <a:ext uri="{FF2B5EF4-FFF2-40B4-BE49-F238E27FC236}">
                            <a16:creationId xmlns:a16="http://schemas.microsoft.com/office/drawing/2014/main" id="{404BFF84-08FE-4B27-B12B-1410B9E12F8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8420" y="4293846"/>
                        <a:ext cx="1397000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1" name="Object 10">
            <a:extLst>
              <a:ext uri="{FF2B5EF4-FFF2-40B4-BE49-F238E27FC236}">
                <a16:creationId xmlns:a16="http://schemas.microsoft.com/office/drawing/2014/main" id="{255BB2CF-8074-40B8-8150-C674CD329D7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39284170"/>
              </p:ext>
            </p:extLst>
          </p:nvPr>
        </p:nvGraphicFramePr>
        <p:xfrm>
          <a:off x="4408223" y="3230252"/>
          <a:ext cx="18542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766" name="Equation" r:id="rId8" imgW="1854000" imgH="393480" progId="Equation.DSMT4">
                  <p:embed/>
                </p:oleObj>
              </mc:Choice>
              <mc:Fallback>
                <p:oleObj name="Equation" r:id="rId8" imgW="1854000" imgH="393480" progId="Equation.DSMT4">
                  <p:embed/>
                  <p:pic>
                    <p:nvPicPr>
                      <p:cNvPr id="54" name="Object 10">
                        <a:extLst>
                          <a:ext uri="{FF2B5EF4-FFF2-40B4-BE49-F238E27FC236}">
                            <a16:creationId xmlns:a16="http://schemas.microsoft.com/office/drawing/2014/main" id="{6A3FB204-5D34-4BD9-8619-A4560B6EBA6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08223" y="3230252"/>
                        <a:ext cx="1854200" cy="393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2" name="Object 11">
            <a:extLst>
              <a:ext uri="{FF2B5EF4-FFF2-40B4-BE49-F238E27FC236}">
                <a16:creationId xmlns:a16="http://schemas.microsoft.com/office/drawing/2014/main" id="{0B0417AE-7F03-4590-A1A8-6910A0B81FE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76066694"/>
              </p:ext>
            </p:extLst>
          </p:nvPr>
        </p:nvGraphicFramePr>
        <p:xfrm>
          <a:off x="2068000" y="4839988"/>
          <a:ext cx="44831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767" name="Equation" r:id="rId10" imgW="4483080" imgH="393480" progId="Equation.DSMT4">
                  <p:embed/>
                </p:oleObj>
              </mc:Choice>
              <mc:Fallback>
                <p:oleObj name="Equation" r:id="rId10" imgW="4483080" imgH="393480" progId="Equation.DSMT4">
                  <p:embed/>
                  <p:pic>
                    <p:nvPicPr>
                      <p:cNvPr id="55" name="Object 11">
                        <a:extLst>
                          <a:ext uri="{FF2B5EF4-FFF2-40B4-BE49-F238E27FC236}">
                            <a16:creationId xmlns:a16="http://schemas.microsoft.com/office/drawing/2014/main" id="{FAFDF150-B974-4DB6-8399-9D76E64CB0C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grayscl/>
                        <a:biLevel thresh="50000"/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68000" y="4839988"/>
                        <a:ext cx="4483100" cy="393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" name="Object 12">
            <a:extLst>
              <a:ext uri="{FF2B5EF4-FFF2-40B4-BE49-F238E27FC236}">
                <a16:creationId xmlns:a16="http://schemas.microsoft.com/office/drawing/2014/main" id="{1AE1585F-9F79-464F-BB6E-5DFEEDD6F55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41240598"/>
              </p:ext>
            </p:extLst>
          </p:nvPr>
        </p:nvGraphicFramePr>
        <p:xfrm>
          <a:off x="2041013" y="5452763"/>
          <a:ext cx="29337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768" name="Equation" r:id="rId12" imgW="2933640" imgH="393480" progId="Equation.DSMT4">
                  <p:embed/>
                </p:oleObj>
              </mc:Choice>
              <mc:Fallback>
                <p:oleObj name="Equation" r:id="rId12" imgW="2933640" imgH="393480" progId="Equation.DSMT4">
                  <p:embed/>
                  <p:pic>
                    <p:nvPicPr>
                      <p:cNvPr id="56" name="Object 12">
                        <a:extLst>
                          <a:ext uri="{FF2B5EF4-FFF2-40B4-BE49-F238E27FC236}">
                            <a16:creationId xmlns:a16="http://schemas.microsoft.com/office/drawing/2014/main" id="{E969428F-1B9D-4D9A-9213-68C431C3479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grayscl/>
                        <a:biLevel thresh="50000"/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41013" y="5452763"/>
                        <a:ext cx="2933700" cy="393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4" name="Text Box 13">
            <a:extLst>
              <a:ext uri="{FF2B5EF4-FFF2-40B4-BE49-F238E27FC236}">
                <a16:creationId xmlns:a16="http://schemas.microsoft.com/office/drawing/2014/main" id="{5014467D-7744-42D6-A8A5-A14EA0A2DC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279" y="5305983"/>
            <a:ext cx="10668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b="1">
                <a:latin typeface="+mn-ea"/>
                <a:cs typeface="Times New Roman" pitchFamily="18" charset="0"/>
              </a:rPr>
              <a:t>即</a:t>
            </a:r>
          </a:p>
        </p:txBody>
      </p:sp>
      <p:graphicFrame>
        <p:nvGraphicFramePr>
          <p:cNvPr id="135" name="Object 14">
            <a:extLst>
              <a:ext uri="{FF2B5EF4-FFF2-40B4-BE49-F238E27FC236}">
                <a16:creationId xmlns:a16="http://schemas.microsoft.com/office/drawing/2014/main" id="{73F36203-0EC5-4BD4-81E7-CF93872B51D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76054989"/>
              </p:ext>
            </p:extLst>
          </p:nvPr>
        </p:nvGraphicFramePr>
        <p:xfrm>
          <a:off x="6067156" y="2324143"/>
          <a:ext cx="4826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769" name="Equation" r:id="rId14" imgW="482400" imgH="431640" progId="Equation.DSMT4">
                  <p:embed/>
                </p:oleObj>
              </mc:Choice>
              <mc:Fallback>
                <p:oleObj name="Equation" r:id="rId14" imgW="482400" imgH="431640" progId="Equation.DSMT4">
                  <p:embed/>
                  <p:pic>
                    <p:nvPicPr>
                      <p:cNvPr id="58" name="Object 14">
                        <a:extLst>
                          <a:ext uri="{FF2B5EF4-FFF2-40B4-BE49-F238E27FC236}">
                            <a16:creationId xmlns:a16="http://schemas.microsoft.com/office/drawing/2014/main" id="{997B4054-CA32-4A0D-B9DB-AE38E3DE0A4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67156" y="2324143"/>
                        <a:ext cx="482600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6" name="Object 15">
            <a:extLst>
              <a:ext uri="{FF2B5EF4-FFF2-40B4-BE49-F238E27FC236}">
                <a16:creationId xmlns:a16="http://schemas.microsoft.com/office/drawing/2014/main" id="{7DE55C10-B5B0-4FAA-93C9-8F08BE4FB7B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8853390"/>
              </p:ext>
            </p:extLst>
          </p:nvPr>
        </p:nvGraphicFramePr>
        <p:xfrm>
          <a:off x="7932468" y="3378243"/>
          <a:ext cx="5207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770" name="Equation" r:id="rId16" imgW="520560" imgH="431640" progId="Equation.DSMT4">
                  <p:embed/>
                </p:oleObj>
              </mc:Choice>
              <mc:Fallback>
                <p:oleObj name="Equation" r:id="rId16" imgW="520560" imgH="431640" progId="Equation.DSMT4">
                  <p:embed/>
                  <p:pic>
                    <p:nvPicPr>
                      <p:cNvPr id="59" name="Object 15">
                        <a:extLst>
                          <a:ext uri="{FF2B5EF4-FFF2-40B4-BE49-F238E27FC236}">
                            <a16:creationId xmlns:a16="http://schemas.microsoft.com/office/drawing/2014/main" id="{C79E8327-6514-40EC-A890-EFBD2AE3213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32468" y="3378243"/>
                        <a:ext cx="520700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7" name="Object 16">
            <a:extLst>
              <a:ext uri="{FF2B5EF4-FFF2-40B4-BE49-F238E27FC236}">
                <a16:creationId xmlns:a16="http://schemas.microsoft.com/office/drawing/2014/main" id="{DEC7DACD-7CBF-47F7-ADF8-CDEAD25706B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95223746"/>
              </p:ext>
            </p:extLst>
          </p:nvPr>
        </p:nvGraphicFramePr>
        <p:xfrm>
          <a:off x="7462568" y="2355527"/>
          <a:ext cx="5080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771" name="Equation" r:id="rId18" imgW="507960" imgH="444240" progId="Equation.3">
                  <p:embed/>
                </p:oleObj>
              </mc:Choice>
              <mc:Fallback>
                <p:oleObj name="Equation" r:id="rId18" imgW="507960" imgH="444240" progId="Equation.3">
                  <p:embed/>
                  <p:pic>
                    <p:nvPicPr>
                      <p:cNvPr id="60" name="Object 16">
                        <a:extLst>
                          <a:ext uri="{FF2B5EF4-FFF2-40B4-BE49-F238E27FC236}">
                            <a16:creationId xmlns:a16="http://schemas.microsoft.com/office/drawing/2014/main" id="{E6FFCFB3-E662-4D7C-A480-E6FA224F618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62568" y="2355527"/>
                        <a:ext cx="508000" cy="444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38" name="Group 17">
            <a:extLst>
              <a:ext uri="{FF2B5EF4-FFF2-40B4-BE49-F238E27FC236}">
                <a16:creationId xmlns:a16="http://schemas.microsoft.com/office/drawing/2014/main" id="{00863E77-E1DA-460E-AB9E-CF758A44D041}"/>
              </a:ext>
            </a:extLst>
          </p:cNvPr>
          <p:cNvGrpSpPr>
            <a:grpSpLocks/>
          </p:cNvGrpSpPr>
          <p:nvPr/>
        </p:nvGrpSpPr>
        <p:grpSpPr bwMode="auto">
          <a:xfrm>
            <a:off x="6583093" y="2620640"/>
            <a:ext cx="1241425" cy="838200"/>
            <a:chOff x="4032" y="1296"/>
            <a:chExt cx="1008" cy="528"/>
          </a:xfrm>
        </p:grpSpPr>
        <p:sp>
          <p:nvSpPr>
            <p:cNvPr id="139" name="Line 18">
              <a:extLst>
                <a:ext uri="{FF2B5EF4-FFF2-40B4-BE49-F238E27FC236}">
                  <a16:creationId xmlns:a16="http://schemas.microsoft.com/office/drawing/2014/main" id="{173A3E87-9CAA-4BC6-85A9-7B328D1342E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32" y="1296"/>
              <a:ext cx="1008" cy="528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400" b="1">
                <a:latin typeface="+mn-ea"/>
                <a:cs typeface="Times New Roman" pitchFamily="18" charset="0"/>
              </a:endParaRPr>
            </a:p>
          </p:txBody>
        </p:sp>
        <p:sp>
          <p:nvSpPr>
            <p:cNvPr id="140" name="Line 19">
              <a:extLst>
                <a:ext uri="{FF2B5EF4-FFF2-40B4-BE49-F238E27FC236}">
                  <a16:creationId xmlns:a16="http://schemas.microsoft.com/office/drawing/2014/main" id="{F9F1FB76-8FB4-4CB7-98EC-853A5FFC861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32" y="1296"/>
              <a:ext cx="768" cy="144"/>
            </a:xfrm>
            <a:prstGeom prst="line">
              <a:avLst/>
            </a:prstGeom>
            <a:noFill/>
            <a:ln w="9525">
              <a:solidFill>
                <a:srgbClr val="99FF33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400" b="1">
                <a:latin typeface="+mn-ea"/>
                <a:cs typeface="Times New Roman" pitchFamily="18" charset="0"/>
              </a:endParaRPr>
            </a:p>
          </p:txBody>
        </p:sp>
      </p:grpSp>
      <p:sp>
        <p:nvSpPr>
          <p:cNvPr id="141" name="Line 20">
            <a:extLst>
              <a:ext uri="{FF2B5EF4-FFF2-40B4-BE49-F238E27FC236}">
                <a16:creationId xmlns:a16="http://schemas.microsoft.com/office/drawing/2014/main" id="{F30A5B3F-C354-4E79-AC2B-643491C0F21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562456" y="1618927"/>
            <a:ext cx="366712" cy="9906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2400" b="1">
              <a:latin typeface="+mn-ea"/>
              <a:cs typeface="Times New Roman" pitchFamily="18" charset="0"/>
            </a:endParaRPr>
          </a:p>
        </p:txBody>
      </p:sp>
      <p:sp>
        <p:nvSpPr>
          <p:cNvPr id="142" name="Text Box 21">
            <a:extLst>
              <a:ext uri="{FF2B5EF4-FFF2-40B4-BE49-F238E27FC236}">
                <a16:creationId xmlns:a16="http://schemas.microsoft.com/office/drawing/2014/main" id="{E3F72112-5469-4D7F-AC50-7A2B3E495D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0768" y="1542727"/>
            <a:ext cx="44196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b="1" dirty="0">
                <a:solidFill>
                  <a:schemeClr val="tx2"/>
                </a:solidFill>
                <a:latin typeface="+mn-ea"/>
                <a:cs typeface="Times New Roman" pitchFamily="18" charset="0"/>
              </a:rPr>
              <a:t>解</a:t>
            </a:r>
            <a:r>
              <a:rPr kumimoji="1" lang="en-US" altLang="zh-CN" sz="2400" b="1" dirty="0">
                <a:solidFill>
                  <a:schemeClr val="tx2"/>
                </a:solidFill>
                <a:latin typeface="+mn-ea"/>
                <a:cs typeface="Times New Roman" pitchFamily="18" charset="0"/>
              </a:rPr>
              <a:t>: </a:t>
            </a:r>
            <a:r>
              <a:rPr kumimoji="1" lang="zh-CN" altLang="en-US" sz="2400" b="1" dirty="0">
                <a:latin typeface="+mn-ea"/>
                <a:cs typeface="Times New Roman" pitchFamily="18" charset="0"/>
              </a:rPr>
              <a:t>取该平面</a:t>
            </a:r>
            <a:r>
              <a:rPr kumimoji="1" lang="zh-CN" altLang="en-US" sz="2400" b="1" dirty="0">
                <a:latin typeface="+mn-ea"/>
                <a:cs typeface="Times New Roman" pitchFamily="18" charset="0"/>
                <a:sym typeface="Symbol" pitchFamily="18" charset="2"/>
              </a:rPr>
              <a:t></a:t>
            </a:r>
            <a:r>
              <a:rPr kumimoji="1" lang="zh-CN" altLang="en-US" sz="2400" b="1" dirty="0">
                <a:latin typeface="+mn-ea"/>
                <a:cs typeface="Times New Roman" pitchFamily="18" charset="0"/>
              </a:rPr>
              <a:t> 的法向量为</a:t>
            </a:r>
          </a:p>
        </p:txBody>
      </p:sp>
      <p:graphicFrame>
        <p:nvGraphicFramePr>
          <p:cNvPr id="143" name="Object 22">
            <a:extLst>
              <a:ext uri="{FF2B5EF4-FFF2-40B4-BE49-F238E27FC236}">
                <a16:creationId xmlns:a16="http://schemas.microsoft.com/office/drawing/2014/main" id="{BB8FDAE2-292A-4CCE-A2B8-200CB4F2CA9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51665279"/>
              </p:ext>
            </p:extLst>
          </p:nvPr>
        </p:nvGraphicFramePr>
        <p:xfrm>
          <a:off x="2756347" y="474390"/>
          <a:ext cx="39624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772" name="Equation" r:id="rId20" imgW="3962160" imgH="431640" progId="Equation.DSMT4">
                  <p:embed/>
                </p:oleObj>
              </mc:Choice>
              <mc:Fallback>
                <p:oleObj name="Equation" r:id="rId20" imgW="3962160" imgH="431640" progId="Equation.DSMT4">
                  <p:embed/>
                  <p:pic>
                    <p:nvPicPr>
                      <p:cNvPr id="66" name="Object 22">
                        <a:extLst>
                          <a:ext uri="{FF2B5EF4-FFF2-40B4-BE49-F238E27FC236}">
                            <a16:creationId xmlns:a16="http://schemas.microsoft.com/office/drawing/2014/main" id="{45D0846C-D468-4946-9BFA-9270523E0FC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grayscl/>
                        <a:biLevel thresh="50000"/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56347" y="474390"/>
                        <a:ext cx="3962400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4" name="Object 23">
            <a:extLst>
              <a:ext uri="{FF2B5EF4-FFF2-40B4-BE49-F238E27FC236}">
                <a16:creationId xmlns:a16="http://schemas.microsoft.com/office/drawing/2014/main" id="{435439A4-BA0C-4709-92E1-52560A404E6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88148828"/>
              </p:ext>
            </p:extLst>
          </p:nvPr>
        </p:nvGraphicFramePr>
        <p:xfrm>
          <a:off x="6757969" y="482373"/>
          <a:ext cx="16256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773" name="Equation" r:id="rId22" imgW="1625400" imgH="431640" progId="Equation.DSMT4">
                  <p:embed/>
                </p:oleObj>
              </mc:Choice>
              <mc:Fallback>
                <p:oleObj name="Equation" r:id="rId22" imgW="1625400" imgH="431640" progId="Equation.DSMT4">
                  <p:embed/>
                  <p:pic>
                    <p:nvPicPr>
                      <p:cNvPr id="67" name="Object 23">
                        <a:extLst>
                          <a:ext uri="{FF2B5EF4-FFF2-40B4-BE49-F238E27FC236}">
                            <a16:creationId xmlns:a16="http://schemas.microsoft.com/office/drawing/2014/main" id="{111F2A99-5D1D-47E7-8851-F0F4FABCB41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>
                        <a:grayscl/>
                        <a:biLevel thresh="50000"/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57969" y="482373"/>
                        <a:ext cx="1625600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5" name="Text Box 24">
            <a:extLst>
              <a:ext uri="{FF2B5EF4-FFF2-40B4-BE49-F238E27FC236}">
                <a16:creationId xmlns:a16="http://schemas.microsoft.com/office/drawing/2014/main" id="{337BCB99-854F-4FC5-ABA1-84B8B072B5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9768" y="947415"/>
            <a:ext cx="4572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b="1">
                <a:latin typeface="+mn-ea"/>
                <a:cs typeface="Times New Roman" pitchFamily="18" charset="0"/>
              </a:rPr>
              <a:t>的平面 </a:t>
            </a:r>
            <a:r>
              <a:rPr kumimoji="1" lang="zh-CN" altLang="en-US" sz="2400" b="1">
                <a:latin typeface="+mn-ea"/>
                <a:cs typeface="Times New Roman" pitchFamily="18" charset="0"/>
                <a:sym typeface="Symbol" pitchFamily="18" charset="2"/>
              </a:rPr>
              <a:t></a:t>
            </a:r>
            <a:r>
              <a:rPr kumimoji="1" lang="zh-CN" altLang="en-US" sz="2400" b="1">
                <a:latin typeface="+mn-ea"/>
                <a:cs typeface="Times New Roman" pitchFamily="18" charset="0"/>
              </a:rPr>
              <a:t> 的方程</a:t>
            </a:r>
            <a:r>
              <a:rPr kumimoji="1" lang="en-US" altLang="zh-CN" sz="2400" b="1">
                <a:latin typeface="+mn-ea"/>
                <a:cs typeface="Times New Roman" pitchFamily="18" charset="0"/>
              </a:rPr>
              <a:t>. </a:t>
            </a:r>
            <a:endParaRPr kumimoji="1" lang="en-US" altLang="zh-CN" sz="2400" b="1">
              <a:solidFill>
                <a:schemeClr val="accent2"/>
              </a:solidFill>
              <a:latin typeface="+mn-ea"/>
              <a:cs typeface="Times New Roman" pitchFamily="18" charset="0"/>
            </a:endParaRPr>
          </a:p>
        </p:txBody>
      </p:sp>
      <p:sp>
        <p:nvSpPr>
          <p:cNvPr id="146" name="Text Box 25">
            <a:extLst>
              <a:ext uri="{FF2B5EF4-FFF2-40B4-BE49-F238E27FC236}">
                <a16:creationId xmlns:a16="http://schemas.microsoft.com/office/drawing/2014/main" id="{B94C11A5-BA85-49E0-83BC-D295F95F00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3882" y="4240211"/>
            <a:ext cx="480536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b="1" dirty="0">
                <a:latin typeface="+mn-ea"/>
                <a:cs typeface="Times New Roman" pitchFamily="18" charset="0"/>
              </a:rPr>
              <a:t>利用点法式得平面 </a:t>
            </a:r>
            <a:r>
              <a:rPr kumimoji="1" lang="zh-CN" altLang="en-US" sz="2400" b="1" dirty="0">
                <a:latin typeface="+mn-ea"/>
                <a:cs typeface="Times New Roman" pitchFamily="18" charset="0"/>
                <a:sym typeface="Symbol" pitchFamily="18" charset="2"/>
              </a:rPr>
              <a:t> </a:t>
            </a:r>
            <a:r>
              <a:rPr kumimoji="1" lang="zh-CN" altLang="en-US" sz="2400" b="1" dirty="0">
                <a:latin typeface="+mn-ea"/>
                <a:cs typeface="Times New Roman" pitchFamily="18" charset="0"/>
              </a:rPr>
              <a:t>的方程</a:t>
            </a:r>
          </a:p>
        </p:txBody>
      </p:sp>
      <p:graphicFrame>
        <p:nvGraphicFramePr>
          <p:cNvPr id="147" name="Object 26">
            <a:extLst>
              <a:ext uri="{FF2B5EF4-FFF2-40B4-BE49-F238E27FC236}">
                <a16:creationId xmlns:a16="http://schemas.microsoft.com/office/drawing/2014/main" id="{0FEC6512-491F-4FD9-910D-F376BDDCB34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35961760"/>
              </p:ext>
            </p:extLst>
          </p:nvPr>
        </p:nvGraphicFramePr>
        <p:xfrm>
          <a:off x="6111606" y="2850827"/>
          <a:ext cx="342900" cy="36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774" name="Equation" r:id="rId24" imgW="342720" imgH="368280" progId="Equation.3">
                  <p:embed/>
                </p:oleObj>
              </mc:Choice>
              <mc:Fallback>
                <p:oleObj name="Equation" r:id="rId24" imgW="342720" imgH="368280" progId="Equation.3">
                  <p:embed/>
                  <p:pic>
                    <p:nvPicPr>
                      <p:cNvPr id="70" name="Object 26">
                        <a:extLst>
                          <a:ext uri="{FF2B5EF4-FFF2-40B4-BE49-F238E27FC236}">
                            <a16:creationId xmlns:a16="http://schemas.microsoft.com/office/drawing/2014/main" id="{51FC952A-D3AF-494E-9F04-BE25D9F71DD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1606" y="2850827"/>
                        <a:ext cx="342900" cy="368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8" name="Oval 27">
            <a:extLst>
              <a:ext uri="{FF2B5EF4-FFF2-40B4-BE49-F238E27FC236}">
                <a16:creationId xmlns:a16="http://schemas.microsoft.com/office/drawing/2014/main" id="{3703A242-30B4-4B04-ABF2-FF2904771A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94356" y="3469952"/>
            <a:ext cx="53975" cy="5397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 sz="2400" b="1">
              <a:latin typeface="+mn-ea"/>
              <a:cs typeface="Times New Roman" pitchFamily="18" charset="0"/>
            </a:endParaRPr>
          </a:p>
        </p:txBody>
      </p:sp>
      <p:sp>
        <p:nvSpPr>
          <p:cNvPr id="149" name="Oval 28">
            <a:extLst>
              <a:ext uri="{FF2B5EF4-FFF2-40B4-BE49-F238E27FC236}">
                <a16:creationId xmlns:a16="http://schemas.microsoft.com/office/drawing/2014/main" id="{D21F5BDE-9E6D-4963-B805-DEA35DE8B5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11781" y="2838127"/>
            <a:ext cx="53975" cy="5397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 sz="2400" b="1">
              <a:latin typeface="+mn-ea"/>
              <a:cs typeface="Times New Roman" pitchFamily="18" charset="0"/>
            </a:endParaRPr>
          </a:p>
        </p:txBody>
      </p:sp>
      <p:sp>
        <p:nvSpPr>
          <p:cNvPr id="150" name="Oval 29">
            <a:extLst>
              <a:ext uri="{FF2B5EF4-FFF2-40B4-BE49-F238E27FC236}">
                <a16:creationId xmlns:a16="http://schemas.microsoft.com/office/drawing/2014/main" id="{4F15B955-96B1-4E71-BBC7-2966E5D674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21181" y="2609527"/>
            <a:ext cx="53975" cy="5397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 sz="2400" b="1">
              <a:latin typeface="+mn-ea"/>
              <a:cs typeface="Times New Roman" pitchFamily="18" charset="0"/>
            </a:endParaRPr>
          </a:p>
        </p:txBody>
      </p:sp>
      <p:graphicFrame>
        <p:nvGraphicFramePr>
          <p:cNvPr id="151" name="Object 30">
            <a:extLst>
              <a:ext uri="{FF2B5EF4-FFF2-40B4-BE49-F238E27FC236}">
                <a16:creationId xmlns:a16="http://schemas.microsoft.com/office/drawing/2014/main" id="{DC765265-6114-45D9-B980-90D5905227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84625300"/>
              </p:ext>
            </p:extLst>
          </p:nvPr>
        </p:nvGraphicFramePr>
        <p:xfrm>
          <a:off x="2495281" y="3182980"/>
          <a:ext cx="4064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775" name="Equation" r:id="rId26" imgW="406080" imgH="393480" progId="Equation.DSMT4">
                  <p:embed/>
                </p:oleObj>
              </mc:Choice>
              <mc:Fallback>
                <p:oleObj name="Equation" r:id="rId26" imgW="406080" imgH="393480" progId="Equation.DSMT4">
                  <p:embed/>
                  <p:pic>
                    <p:nvPicPr>
                      <p:cNvPr id="74" name="Object 30">
                        <a:extLst>
                          <a:ext uri="{FF2B5EF4-FFF2-40B4-BE49-F238E27FC236}">
                            <a16:creationId xmlns:a16="http://schemas.microsoft.com/office/drawing/2014/main" id="{349964CB-496F-4599-B4DB-653A80B3696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95281" y="3182980"/>
                        <a:ext cx="406400" cy="393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2" name="Object 31">
            <a:extLst>
              <a:ext uri="{FF2B5EF4-FFF2-40B4-BE49-F238E27FC236}">
                <a16:creationId xmlns:a16="http://schemas.microsoft.com/office/drawing/2014/main" id="{E274D1C0-9BFF-484F-BCC9-0D805532903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85143518"/>
              </p:ext>
            </p:extLst>
          </p:nvPr>
        </p:nvGraphicFramePr>
        <p:xfrm>
          <a:off x="3185843" y="3175043"/>
          <a:ext cx="2286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776" name="Equation" r:id="rId28" imgW="228600" imgH="393480" progId="Equation.DSMT4">
                  <p:embed/>
                </p:oleObj>
              </mc:Choice>
              <mc:Fallback>
                <p:oleObj name="Equation" r:id="rId28" imgW="228600" imgH="393480" progId="Equation.DSMT4">
                  <p:embed/>
                  <p:pic>
                    <p:nvPicPr>
                      <p:cNvPr id="75" name="Object 31">
                        <a:extLst>
                          <a:ext uri="{FF2B5EF4-FFF2-40B4-BE49-F238E27FC236}">
                            <a16:creationId xmlns:a16="http://schemas.microsoft.com/office/drawing/2014/main" id="{CD8299CD-F02A-4DB8-A87E-DE2EAB482F5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85843" y="3175043"/>
                        <a:ext cx="228600" cy="393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3" name="Object 32">
            <a:extLst>
              <a:ext uri="{FF2B5EF4-FFF2-40B4-BE49-F238E27FC236}">
                <a16:creationId xmlns:a16="http://schemas.microsoft.com/office/drawing/2014/main" id="{7958CDE4-3B58-49DE-AEEC-C5DC9BFA23B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27088284"/>
              </p:ext>
            </p:extLst>
          </p:nvPr>
        </p:nvGraphicFramePr>
        <p:xfrm>
          <a:off x="3784331" y="3167105"/>
          <a:ext cx="4191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777" name="Equation" r:id="rId30" imgW="419040" imgH="393480" progId="Equation.DSMT4">
                  <p:embed/>
                </p:oleObj>
              </mc:Choice>
              <mc:Fallback>
                <p:oleObj name="Equation" r:id="rId30" imgW="419040" imgH="393480" progId="Equation.DSMT4">
                  <p:embed/>
                  <p:pic>
                    <p:nvPicPr>
                      <p:cNvPr id="76" name="Object 32">
                        <a:extLst>
                          <a:ext uri="{FF2B5EF4-FFF2-40B4-BE49-F238E27FC236}">
                            <a16:creationId xmlns:a16="http://schemas.microsoft.com/office/drawing/2014/main" id="{D66276A8-C631-4249-9833-0D2173D587E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84331" y="3167105"/>
                        <a:ext cx="419100" cy="393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4" name="Object 33">
            <a:extLst>
              <a:ext uri="{FF2B5EF4-FFF2-40B4-BE49-F238E27FC236}">
                <a16:creationId xmlns:a16="http://schemas.microsoft.com/office/drawing/2014/main" id="{11264AE8-BC9D-4879-8098-B1F803A8861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96648890"/>
              </p:ext>
            </p:extLst>
          </p:nvPr>
        </p:nvGraphicFramePr>
        <p:xfrm>
          <a:off x="2465118" y="3708443"/>
          <a:ext cx="4191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778" name="Equation" r:id="rId32" imgW="419040" imgH="393480" progId="Equation.DSMT4">
                  <p:embed/>
                </p:oleObj>
              </mc:Choice>
              <mc:Fallback>
                <p:oleObj name="Equation" r:id="rId32" imgW="419040" imgH="393480" progId="Equation.DSMT4">
                  <p:embed/>
                  <p:pic>
                    <p:nvPicPr>
                      <p:cNvPr id="77" name="Object 33">
                        <a:extLst>
                          <a:ext uri="{FF2B5EF4-FFF2-40B4-BE49-F238E27FC236}">
                            <a16:creationId xmlns:a16="http://schemas.microsoft.com/office/drawing/2014/main" id="{1CA94333-5932-4F40-BA4D-7DE6A867ACD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65118" y="3708443"/>
                        <a:ext cx="419100" cy="393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5" name="Object 34">
            <a:extLst>
              <a:ext uri="{FF2B5EF4-FFF2-40B4-BE49-F238E27FC236}">
                <a16:creationId xmlns:a16="http://schemas.microsoft.com/office/drawing/2014/main" id="{9093BE42-EAD3-4B2D-8C45-BB73F95A997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62208750"/>
              </p:ext>
            </p:extLst>
          </p:nvPr>
        </p:nvGraphicFramePr>
        <p:xfrm>
          <a:off x="3223943" y="3714793"/>
          <a:ext cx="2032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779" name="Equation" r:id="rId34" imgW="203040" imgH="393480" progId="Equation.DSMT4">
                  <p:embed/>
                </p:oleObj>
              </mc:Choice>
              <mc:Fallback>
                <p:oleObj name="Equation" r:id="rId34" imgW="203040" imgH="393480" progId="Equation.DSMT4">
                  <p:embed/>
                  <p:pic>
                    <p:nvPicPr>
                      <p:cNvPr id="78" name="Object 34">
                        <a:extLst>
                          <a:ext uri="{FF2B5EF4-FFF2-40B4-BE49-F238E27FC236}">
                            <a16:creationId xmlns:a16="http://schemas.microsoft.com/office/drawing/2014/main" id="{D3EE0D96-C5D8-4EE8-9FDF-F330F11AE76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23943" y="3714793"/>
                        <a:ext cx="203200" cy="393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6" name="Object 35">
            <a:extLst>
              <a:ext uri="{FF2B5EF4-FFF2-40B4-BE49-F238E27FC236}">
                <a16:creationId xmlns:a16="http://schemas.microsoft.com/office/drawing/2014/main" id="{E140FA03-6746-4772-8521-31840DA4A14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88033760"/>
              </p:ext>
            </p:extLst>
          </p:nvPr>
        </p:nvGraphicFramePr>
        <p:xfrm>
          <a:off x="3822431" y="3708443"/>
          <a:ext cx="3937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780" name="Equation" r:id="rId36" imgW="393480" imgH="393480" progId="Equation.DSMT4">
                  <p:embed/>
                </p:oleObj>
              </mc:Choice>
              <mc:Fallback>
                <p:oleObj name="Equation" r:id="rId36" imgW="393480" imgH="393480" progId="Equation.DSMT4">
                  <p:embed/>
                  <p:pic>
                    <p:nvPicPr>
                      <p:cNvPr id="79" name="Object 35">
                        <a:extLst>
                          <a:ext uri="{FF2B5EF4-FFF2-40B4-BE49-F238E27FC236}">
                            <a16:creationId xmlns:a16="http://schemas.microsoft.com/office/drawing/2014/main" id="{1744186E-6586-4AAD-9185-F23BA2213A3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22431" y="3708443"/>
                        <a:ext cx="393700" cy="393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57" name="Group 36">
            <a:extLst>
              <a:ext uri="{FF2B5EF4-FFF2-40B4-BE49-F238E27FC236}">
                <a16:creationId xmlns:a16="http://schemas.microsoft.com/office/drawing/2014/main" id="{02F4DE63-7AE2-4030-A860-461A43D6405D}"/>
              </a:ext>
            </a:extLst>
          </p:cNvPr>
          <p:cNvGrpSpPr>
            <a:grpSpLocks/>
          </p:cNvGrpSpPr>
          <p:nvPr/>
        </p:nvGrpSpPr>
        <p:grpSpPr bwMode="auto">
          <a:xfrm>
            <a:off x="6600556" y="1466527"/>
            <a:ext cx="252412" cy="336550"/>
            <a:chOff x="4512" y="912"/>
            <a:chExt cx="159" cy="212"/>
          </a:xfrm>
        </p:grpSpPr>
        <p:graphicFrame>
          <p:nvGraphicFramePr>
            <p:cNvPr id="158" name="Object 37">
              <a:extLst>
                <a:ext uri="{FF2B5EF4-FFF2-40B4-BE49-F238E27FC236}">
                  <a16:creationId xmlns:a16="http://schemas.microsoft.com/office/drawing/2014/main" id="{78A9E2E3-ACE6-4148-BDEE-20098CAACD81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438055612"/>
                </p:ext>
              </p:extLst>
            </p:nvPr>
          </p:nvGraphicFramePr>
          <p:xfrm>
            <a:off x="4512" y="932"/>
            <a:ext cx="144" cy="1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2781" name="Equation" r:id="rId38" imgW="228600" imgH="304560" progId="Equation.DSMT4">
                    <p:embed/>
                  </p:oleObj>
                </mc:Choice>
                <mc:Fallback>
                  <p:oleObj name="Equation" r:id="rId38" imgW="228600" imgH="304560" progId="Equation.DSMT4">
                    <p:embed/>
                    <p:pic>
                      <p:nvPicPr>
                        <p:cNvPr id="81" name="Object 37">
                          <a:extLst>
                            <a:ext uri="{FF2B5EF4-FFF2-40B4-BE49-F238E27FC236}">
                              <a16:creationId xmlns:a16="http://schemas.microsoft.com/office/drawing/2014/main" id="{926DFF6D-E13F-48AB-AEB8-18F3B84F39B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9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12" y="932"/>
                          <a:ext cx="144" cy="19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59" name="Line 38">
              <a:extLst>
                <a:ext uri="{FF2B5EF4-FFF2-40B4-BE49-F238E27FC236}">
                  <a16:creationId xmlns:a16="http://schemas.microsoft.com/office/drawing/2014/main" id="{1622ABB2-EE92-4248-A8FB-2D4A0A6309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12" y="912"/>
              <a:ext cx="15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zh-CN" altLang="en-US" sz="2400" b="1">
                <a:latin typeface="+mn-ea"/>
                <a:cs typeface="Times New Roman" pitchFamily="18" charset="0"/>
              </a:endParaRPr>
            </a:p>
          </p:txBody>
        </p:sp>
      </p:grpSp>
      <p:grpSp>
        <p:nvGrpSpPr>
          <p:cNvPr id="160" name="Group 39">
            <a:extLst>
              <a:ext uri="{FF2B5EF4-FFF2-40B4-BE49-F238E27FC236}">
                <a16:creationId xmlns:a16="http://schemas.microsoft.com/office/drawing/2014/main" id="{0620DBAE-3C5B-4782-846F-B78E1D640348}"/>
              </a:ext>
            </a:extLst>
          </p:cNvPr>
          <p:cNvGrpSpPr>
            <a:grpSpLocks/>
          </p:cNvGrpSpPr>
          <p:nvPr/>
        </p:nvGrpSpPr>
        <p:grpSpPr bwMode="auto">
          <a:xfrm>
            <a:off x="1671368" y="2192015"/>
            <a:ext cx="252413" cy="336550"/>
            <a:chOff x="912" y="1344"/>
            <a:chExt cx="159" cy="212"/>
          </a:xfrm>
        </p:grpSpPr>
        <p:graphicFrame>
          <p:nvGraphicFramePr>
            <p:cNvPr id="161" name="Object 40">
              <a:extLst>
                <a:ext uri="{FF2B5EF4-FFF2-40B4-BE49-F238E27FC236}">
                  <a16:creationId xmlns:a16="http://schemas.microsoft.com/office/drawing/2014/main" id="{E1C42471-2391-49CC-A6F8-9D426ACE3014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911689557"/>
                </p:ext>
              </p:extLst>
            </p:nvPr>
          </p:nvGraphicFramePr>
          <p:xfrm>
            <a:off x="912" y="1364"/>
            <a:ext cx="144" cy="1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2782" name="Equation" r:id="rId40" imgW="228600" imgH="304560" progId="Equation.DSMT4">
                    <p:embed/>
                  </p:oleObj>
                </mc:Choice>
                <mc:Fallback>
                  <p:oleObj name="Equation" r:id="rId40" imgW="228600" imgH="304560" progId="Equation.DSMT4">
                    <p:embed/>
                    <p:pic>
                      <p:nvPicPr>
                        <p:cNvPr id="84" name="Object 40">
                          <a:extLst>
                            <a:ext uri="{FF2B5EF4-FFF2-40B4-BE49-F238E27FC236}">
                              <a16:creationId xmlns:a16="http://schemas.microsoft.com/office/drawing/2014/main" id="{DEF93CB5-3C41-4838-9AC9-CA81CBCF11B1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1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12" y="1364"/>
                          <a:ext cx="144" cy="192"/>
                        </a:xfrm>
                        <a:prstGeom prst="rect">
                          <a:avLst/>
                        </a:prstGeom>
                        <a:solidFill>
                          <a:srgbClr val="00B0F0"/>
                        </a:solidFill>
                        <a:ln>
                          <a:noFill/>
                        </a:ln>
                        <a:effectLst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62" name="Line 41">
              <a:extLst>
                <a:ext uri="{FF2B5EF4-FFF2-40B4-BE49-F238E27FC236}">
                  <a16:creationId xmlns:a16="http://schemas.microsoft.com/office/drawing/2014/main" id="{26CBD87A-2D17-4B05-A2CC-C9CFCDCA7F3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12" y="1344"/>
              <a:ext cx="15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zh-CN" altLang="en-US" sz="2400" b="1">
                <a:latin typeface="+mn-ea"/>
                <a:cs typeface="Times New Roman" pitchFamily="18" charset="0"/>
              </a:endParaRPr>
            </a:p>
          </p:txBody>
        </p:sp>
      </p:grpSp>
      <p:grpSp>
        <p:nvGrpSpPr>
          <p:cNvPr id="163" name="Group 42">
            <a:extLst>
              <a:ext uri="{FF2B5EF4-FFF2-40B4-BE49-F238E27FC236}">
                <a16:creationId xmlns:a16="http://schemas.microsoft.com/office/drawing/2014/main" id="{E4DA4E4B-1550-44FB-B930-151CA18A0991}"/>
              </a:ext>
            </a:extLst>
          </p:cNvPr>
          <p:cNvGrpSpPr>
            <a:grpSpLocks/>
          </p:cNvGrpSpPr>
          <p:nvPr/>
        </p:nvGrpSpPr>
        <p:grpSpPr bwMode="auto">
          <a:xfrm>
            <a:off x="2050781" y="2152327"/>
            <a:ext cx="2387600" cy="438150"/>
            <a:chOff x="1136" y="1344"/>
            <a:chExt cx="1504" cy="276"/>
          </a:xfrm>
        </p:grpSpPr>
        <p:graphicFrame>
          <p:nvGraphicFramePr>
            <p:cNvPr id="164" name="Object 43">
              <a:extLst>
                <a:ext uri="{FF2B5EF4-FFF2-40B4-BE49-F238E27FC236}">
                  <a16:creationId xmlns:a16="http://schemas.microsoft.com/office/drawing/2014/main" id="{8653E7DA-89F7-4237-82B3-8E6A3D1471B4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672666231"/>
                </p:ext>
              </p:extLst>
            </p:nvPr>
          </p:nvGraphicFramePr>
          <p:xfrm>
            <a:off x="1136" y="1348"/>
            <a:ext cx="1504" cy="2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2783" name="Equation" r:id="rId42" imgW="2387520" imgH="431640" progId="Equation.DSMT4">
                    <p:embed/>
                  </p:oleObj>
                </mc:Choice>
                <mc:Fallback>
                  <p:oleObj name="Equation" r:id="rId42" imgW="2387520" imgH="431640" progId="Equation.DSMT4">
                    <p:embed/>
                    <p:pic>
                      <p:nvPicPr>
                        <p:cNvPr id="87" name="Object 43">
                          <a:extLst>
                            <a:ext uri="{FF2B5EF4-FFF2-40B4-BE49-F238E27FC236}">
                              <a16:creationId xmlns:a16="http://schemas.microsoft.com/office/drawing/2014/main" id="{A0CB1AEE-EE44-43FD-893F-D482E709CB2E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3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36" y="1348"/>
                          <a:ext cx="1504" cy="272"/>
                        </a:xfrm>
                        <a:prstGeom prst="rect">
                          <a:avLst/>
                        </a:prstGeom>
                        <a:solidFill>
                          <a:srgbClr val="00B0F0"/>
                        </a:solidFill>
                        <a:ln>
                          <a:noFill/>
                        </a:ln>
                        <a:effectLst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65" name="Line 44">
              <a:extLst>
                <a:ext uri="{FF2B5EF4-FFF2-40B4-BE49-F238E27FC236}">
                  <a16:creationId xmlns:a16="http://schemas.microsoft.com/office/drawing/2014/main" id="{F8E46AF9-013E-402F-BFAB-6702F50A3C3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96" y="1344"/>
              <a:ext cx="52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zh-CN" altLang="en-US" sz="2400" b="1">
                <a:latin typeface="+mn-ea"/>
                <a:cs typeface="Times New Roman" pitchFamily="18" charset="0"/>
              </a:endParaRPr>
            </a:p>
          </p:txBody>
        </p:sp>
        <p:sp>
          <p:nvSpPr>
            <p:cNvPr id="166" name="Line 45">
              <a:extLst>
                <a:ext uri="{FF2B5EF4-FFF2-40B4-BE49-F238E27FC236}">
                  <a16:creationId xmlns:a16="http://schemas.microsoft.com/office/drawing/2014/main" id="{99DDE1C7-2D25-43F5-9131-9BADC39035B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12" y="1344"/>
              <a:ext cx="52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zh-CN" altLang="en-US" sz="2400" b="1">
                <a:latin typeface="+mn-ea"/>
                <a:cs typeface="Times New Roman" pitchFamily="18" charset="0"/>
              </a:endParaRPr>
            </a:p>
          </p:txBody>
        </p:sp>
      </p:grpSp>
      <p:sp>
        <p:nvSpPr>
          <p:cNvPr id="167" name="矩形 166">
            <a:extLst>
              <a:ext uri="{FF2B5EF4-FFF2-40B4-BE49-F238E27FC236}">
                <a16:creationId xmlns:a16="http://schemas.microsoft.com/office/drawing/2014/main" id="{89391C2D-BA97-4019-9B93-4D0EE524870D}"/>
              </a:ext>
            </a:extLst>
          </p:cNvPr>
          <p:cNvSpPr/>
          <p:nvPr/>
        </p:nvSpPr>
        <p:spPr>
          <a:xfrm>
            <a:off x="13538" y="5846463"/>
            <a:ext cx="9144000" cy="4616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注：想一想，这个方程就是四点共面条件吧：</a:t>
            </a:r>
          </a:p>
        </p:txBody>
      </p:sp>
      <p:graphicFrame>
        <p:nvGraphicFramePr>
          <p:cNvPr id="169" name="Object 3">
            <a:extLst>
              <a:ext uri="{FF2B5EF4-FFF2-40B4-BE49-F238E27FC236}">
                <a16:creationId xmlns:a16="http://schemas.microsoft.com/office/drawing/2014/main" id="{B726E7FE-3CC7-4B44-AF5F-F5508A4D4AD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41261511"/>
              </p:ext>
            </p:extLst>
          </p:nvPr>
        </p:nvGraphicFramePr>
        <p:xfrm>
          <a:off x="6067156" y="5488352"/>
          <a:ext cx="2160035" cy="1000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784" name="Equation" r:id="rId44" imgW="2412720" imgH="1117440" progId="Equation.DSMT4">
                  <p:embed/>
                </p:oleObj>
              </mc:Choice>
              <mc:Fallback>
                <p:oleObj name="Equation" r:id="rId44" imgW="2412720" imgH="1117440" progId="Equation.DSMT4">
                  <p:embed/>
                  <p:pic>
                    <p:nvPicPr>
                      <p:cNvPr id="124" name="Object 3">
                        <a:extLst>
                          <a:ext uri="{FF2B5EF4-FFF2-40B4-BE49-F238E27FC236}">
                            <a16:creationId xmlns:a16="http://schemas.microsoft.com/office/drawing/2014/main" id="{A1F8D034-1513-4202-87A0-FD48260494C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67156" y="5488352"/>
                        <a:ext cx="2160035" cy="1000437"/>
                      </a:xfrm>
                      <a:prstGeom prst="rect">
                        <a:avLst/>
                      </a:prstGeom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37844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513"/>
    </mc:Choice>
    <mc:Fallback xmlns="">
      <p:transition advTm="45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000"/>
                            </p:stCondLst>
                            <p:childTnLst>
                              <p:par>
                                <p:cTn id="6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500"/>
                            </p:stCondLst>
                            <p:childTnLst>
                              <p:par>
                                <p:cTn id="9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134" grpId="0" autoUpdateAnimBg="0"/>
      <p:bldP spid="141" grpId="0" animBg="1"/>
      <p:bldP spid="142" grpId="0" build="p" autoUpdateAnimBg="0"/>
      <p:bldP spid="146" grpId="0" build="p" autoUpdateAnimBg="0"/>
      <p:bldP spid="16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04D3D4B5-7882-47CE-A70C-6685185C2E02}"/>
              </a:ext>
            </a:extLst>
          </p:cNvPr>
          <p:cNvSpPr/>
          <p:nvPr/>
        </p:nvSpPr>
        <p:spPr>
          <a:xfrm>
            <a:off x="1" y="0"/>
            <a:ext cx="9143999" cy="428626"/>
          </a:xfrm>
          <a:prstGeom prst="rect">
            <a:avLst/>
          </a:prstGeom>
          <a:solidFill>
            <a:srgbClr val="2B6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2" name="灯片编号占位符 1">
            <a:extLst>
              <a:ext uri="{FF2B5EF4-FFF2-40B4-BE49-F238E27FC236}">
                <a16:creationId xmlns:a16="http://schemas.microsoft.com/office/drawing/2014/main" id="{D90A2D96-0F27-4527-9E96-4A411FF71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72404" y="6326970"/>
            <a:ext cx="856084" cy="457200"/>
          </a:xfrm>
        </p:spPr>
        <p:txBody>
          <a:bodyPr/>
          <a:lstStyle/>
          <a:p>
            <a:fld id="{F9F5586C-925A-4B27-9272-30BB710014DC}" type="slidenum">
              <a:rPr lang="en-US" altLang="zh-CN" smtClean="0"/>
              <a:t>8</a:t>
            </a:fld>
            <a:endParaRPr lang="en-US" altLang="zh-CN" dirty="0"/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B8828848-81B0-4D64-A876-F8D489099316}"/>
              </a:ext>
            </a:extLst>
          </p:cNvPr>
          <p:cNvSpPr/>
          <p:nvPr/>
        </p:nvSpPr>
        <p:spPr bwMode="auto">
          <a:xfrm>
            <a:off x="8544930" y="6447570"/>
            <a:ext cx="216000" cy="216000"/>
          </a:xfrm>
          <a:prstGeom prst="ellipse">
            <a:avLst/>
          </a:prstGeom>
          <a:solidFill>
            <a:srgbClr val="CC33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88D7B401-5DFE-4896-8189-713DFBF73ECD}"/>
              </a:ext>
            </a:extLst>
          </p:cNvPr>
          <p:cNvSpPr/>
          <p:nvPr/>
        </p:nvSpPr>
        <p:spPr>
          <a:xfrm>
            <a:off x="4303324" y="60950"/>
            <a:ext cx="2010113" cy="31314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B5FBF85A-5067-4A38-A612-02E603E1BFF1}"/>
              </a:ext>
            </a:extLst>
          </p:cNvPr>
          <p:cNvSpPr/>
          <p:nvPr/>
        </p:nvSpPr>
        <p:spPr>
          <a:xfrm>
            <a:off x="4303324" y="81477"/>
            <a:ext cx="1983176" cy="29109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altLang="zh-CN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6.2.1</a:t>
            </a:r>
            <a:r>
              <a:rPr lang="zh-CN" altLang="en-US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平面及其方程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66463592-0FDF-4D3E-9619-C3C31CD73405}"/>
              </a:ext>
            </a:extLst>
          </p:cNvPr>
          <p:cNvSpPr/>
          <p:nvPr/>
        </p:nvSpPr>
        <p:spPr>
          <a:xfrm>
            <a:off x="6337737" y="60950"/>
            <a:ext cx="2808899" cy="31314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39CF53CF-A85F-4D59-A95B-52DA4EB99053}"/>
              </a:ext>
            </a:extLst>
          </p:cNvPr>
          <p:cNvSpPr/>
          <p:nvPr/>
        </p:nvSpPr>
        <p:spPr>
          <a:xfrm>
            <a:off x="6001407" y="81477"/>
            <a:ext cx="3118293" cy="291093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altLang="zh-CN"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6.2.2</a:t>
            </a:r>
            <a:r>
              <a:rPr lang="zh-CN" altLang="en-US"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空间直线及其方程</a:t>
            </a:r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9E496C11-C73C-4AF3-BFCF-6AF16EB4EF86}"/>
              </a:ext>
            </a:extLst>
          </p:cNvPr>
          <p:cNvSpPr/>
          <p:nvPr/>
        </p:nvSpPr>
        <p:spPr>
          <a:xfrm>
            <a:off x="13538" y="66032"/>
            <a:ext cx="2120344" cy="291093"/>
          </a:xfrm>
          <a:prstGeom prst="rect">
            <a:avLst/>
          </a:prstGeom>
          <a:solidFill>
            <a:srgbClr val="C00000"/>
          </a:solidFill>
          <a:ln w="19050">
            <a:solidFill>
              <a:srgbClr val="FFFF00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/>
          <a:lstStyle/>
          <a:p>
            <a:pPr algn="ctr">
              <a:defRPr/>
            </a:pPr>
            <a:r>
              <a:rPr lang="zh-CN" altLang="en-US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一．平面的方程   </a:t>
            </a:r>
          </a:p>
        </p:txBody>
      </p:sp>
      <p:sp>
        <p:nvSpPr>
          <p:cNvPr id="55" name="TextBox 14">
            <a:extLst>
              <a:ext uri="{FF2B5EF4-FFF2-40B4-BE49-F238E27FC236}">
                <a16:creationId xmlns:a16="http://schemas.microsoft.com/office/drawing/2014/main" id="{09CE7977-93A7-448D-B641-EB3C109D1E91}"/>
              </a:ext>
            </a:extLst>
          </p:cNvPr>
          <p:cNvSpPr txBox="1"/>
          <p:nvPr/>
        </p:nvSpPr>
        <p:spPr>
          <a:xfrm>
            <a:off x="13538" y="494658"/>
            <a:ext cx="3842339" cy="523220"/>
          </a:xfrm>
          <a:prstGeom prst="rect">
            <a:avLst/>
          </a:prstGeom>
          <a:solidFill>
            <a:srgbClr val="0070C0"/>
          </a:solidFill>
          <a:ln>
            <a:solidFill>
              <a:schemeClr val="bg1">
                <a:lumMod val="95000"/>
              </a:schemeClr>
            </a:solidFill>
          </a:ln>
          <a:scene3d>
            <a:camera prst="orthographicFront"/>
            <a:lightRig rig="threePt" dir="t"/>
          </a:scene3d>
          <a:sp3d>
            <a:bevelT w="0" h="0" prst="relaxedInset"/>
          </a:sp3d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n-US" altLang="zh-CN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2.</a:t>
            </a:r>
            <a:r>
              <a:rPr lang="zh-CN" alt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平面的一般式方程</a:t>
            </a:r>
          </a:p>
        </p:txBody>
      </p:sp>
      <p:sp>
        <p:nvSpPr>
          <p:cNvPr id="56" name="Rectangle 3">
            <a:extLst>
              <a:ext uri="{FF2B5EF4-FFF2-40B4-BE49-F238E27FC236}">
                <a16:creationId xmlns:a16="http://schemas.microsoft.com/office/drawing/2014/main" id="{34BAC067-CA1A-467B-A6C6-4219D804D9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4848" y="1058013"/>
            <a:ext cx="3276600" cy="533400"/>
          </a:xfrm>
          <a:prstGeom prst="rect">
            <a:avLst/>
          </a:prstGeom>
          <a:noFill/>
          <a:ln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 2" pitchFamily="18" charset="2"/>
              <a:buNone/>
            </a:pPr>
            <a:r>
              <a:rPr lang="zh-CN" altLang="en-US" sz="2400" b="1" dirty="0">
                <a:latin typeface="+mn-ea"/>
                <a:cs typeface="Times New Roman" pitchFamily="18" charset="0"/>
              </a:rPr>
              <a:t>设有三元一次方程 </a:t>
            </a:r>
          </a:p>
        </p:txBody>
      </p:sp>
      <p:sp>
        <p:nvSpPr>
          <p:cNvPr id="57" name="Text Box 4">
            <a:extLst>
              <a:ext uri="{FF2B5EF4-FFF2-40B4-BE49-F238E27FC236}">
                <a16:creationId xmlns:a16="http://schemas.microsoft.com/office/drawing/2014/main" id="{2D0DF41E-15F3-48A7-9572-44303C25E4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3429000"/>
            <a:ext cx="6096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b="1">
                <a:latin typeface="+mn-ea"/>
                <a:cs typeface="Times New Roman" pitchFamily="18" charset="0"/>
              </a:rPr>
              <a:t>以上两式相减 </a:t>
            </a:r>
            <a:r>
              <a:rPr kumimoji="1" lang="en-US" altLang="zh-CN" sz="2400" b="1">
                <a:latin typeface="+mn-ea"/>
                <a:cs typeface="Times New Roman" pitchFamily="18" charset="0"/>
              </a:rPr>
              <a:t>, </a:t>
            </a:r>
            <a:r>
              <a:rPr kumimoji="1" lang="zh-CN" altLang="en-US" sz="2400" b="1">
                <a:latin typeface="+mn-ea"/>
                <a:cs typeface="Times New Roman" pitchFamily="18" charset="0"/>
              </a:rPr>
              <a:t>得平面的点法式方程</a:t>
            </a:r>
          </a:p>
        </p:txBody>
      </p:sp>
      <p:sp>
        <p:nvSpPr>
          <p:cNvPr id="58" name="Text Box 5">
            <a:extLst>
              <a:ext uri="{FF2B5EF4-FFF2-40B4-BE49-F238E27FC236}">
                <a16:creationId xmlns:a16="http://schemas.microsoft.com/office/drawing/2014/main" id="{B28F282B-13CC-4EB2-8631-519747F305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52648" y="5195216"/>
            <a:ext cx="38862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b="1" dirty="0">
                <a:latin typeface="+mn-ea"/>
                <a:cs typeface="Times New Roman" pitchFamily="18" charset="0"/>
              </a:rPr>
              <a:t>此方程称为</a:t>
            </a:r>
            <a:r>
              <a:rPr kumimoji="1" lang="zh-CN" altLang="en-US" sz="2400" b="1" dirty="0">
                <a:solidFill>
                  <a:schemeClr val="tx2"/>
                </a:solidFill>
                <a:latin typeface="+mn-ea"/>
                <a:cs typeface="Times New Roman" pitchFamily="18" charset="0"/>
              </a:rPr>
              <a:t>平面的一般</a:t>
            </a:r>
            <a:endParaRPr kumimoji="1" lang="zh-CN" altLang="en-US" sz="2400" b="1" dirty="0">
              <a:latin typeface="+mn-ea"/>
              <a:cs typeface="Times New Roman" pitchFamily="18" charset="0"/>
            </a:endParaRPr>
          </a:p>
        </p:txBody>
      </p:sp>
      <p:graphicFrame>
        <p:nvGraphicFramePr>
          <p:cNvPr id="59" name="Object 6">
            <a:extLst>
              <a:ext uri="{FF2B5EF4-FFF2-40B4-BE49-F238E27FC236}">
                <a16:creationId xmlns:a16="http://schemas.microsoft.com/office/drawing/2014/main" id="{96B0F512-B8EB-440F-A946-FBB9FE6E6B1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85937909"/>
              </p:ext>
            </p:extLst>
          </p:nvPr>
        </p:nvGraphicFramePr>
        <p:xfrm>
          <a:off x="1689100" y="1739900"/>
          <a:ext cx="32385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562" name="Equation" r:id="rId4" imgW="3238200" imgH="393480" progId="Equation.3">
                  <p:embed/>
                </p:oleObj>
              </mc:Choice>
              <mc:Fallback>
                <p:oleObj name="Equation" r:id="rId4" imgW="3238200" imgH="393480" progId="Equation.3">
                  <p:embed/>
                  <p:pic>
                    <p:nvPicPr>
                      <p:cNvPr id="25" name="Object 6">
                        <a:extLst>
                          <a:ext uri="{FF2B5EF4-FFF2-40B4-BE49-F238E27FC236}">
                            <a16:creationId xmlns:a16="http://schemas.microsoft.com/office/drawing/2014/main" id="{E7CCC4DE-827F-4A14-BE4D-B037A10D87B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89100" y="1739900"/>
                        <a:ext cx="3238500" cy="393700"/>
                      </a:xfrm>
                      <a:prstGeom prst="rect">
                        <a:avLst/>
                      </a:prstGeom>
                      <a:solidFill>
                        <a:srgbClr val="0070C0"/>
                      </a:solidFill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0" name="Text Box 7">
            <a:extLst>
              <a:ext uri="{FF2B5EF4-FFF2-40B4-BE49-F238E27FC236}">
                <a16:creationId xmlns:a16="http://schemas.microsoft.com/office/drawing/2014/main" id="{BBAB990A-5AB6-4A50-A33C-72214CAC2F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2209800"/>
            <a:ext cx="46482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b="1">
                <a:latin typeface="+mn-ea"/>
                <a:cs typeface="Times New Roman" pitchFamily="18" charset="0"/>
              </a:rPr>
              <a:t>任取一组满足上述方程的数</a:t>
            </a:r>
          </a:p>
        </p:txBody>
      </p:sp>
      <p:graphicFrame>
        <p:nvGraphicFramePr>
          <p:cNvPr id="61" name="Object 8">
            <a:extLst>
              <a:ext uri="{FF2B5EF4-FFF2-40B4-BE49-F238E27FC236}">
                <a16:creationId xmlns:a16="http://schemas.microsoft.com/office/drawing/2014/main" id="{D08FFAC6-07DE-4C03-83E0-351AD6B91D0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66836461"/>
              </p:ext>
            </p:extLst>
          </p:nvPr>
        </p:nvGraphicFramePr>
        <p:xfrm>
          <a:off x="4367146" y="2236787"/>
          <a:ext cx="1287463" cy="430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563" name="Equation" r:id="rId6" imgW="1295280" imgH="431640" progId="Equation.DSMT4">
                  <p:embed/>
                </p:oleObj>
              </mc:Choice>
              <mc:Fallback>
                <p:oleObj name="Equation" r:id="rId6" imgW="1295280" imgH="431640" progId="Equation.DSMT4">
                  <p:embed/>
                  <p:pic>
                    <p:nvPicPr>
                      <p:cNvPr id="27" name="Object 8">
                        <a:extLst>
                          <a:ext uri="{FF2B5EF4-FFF2-40B4-BE49-F238E27FC236}">
                            <a16:creationId xmlns:a16="http://schemas.microsoft.com/office/drawing/2014/main" id="{364D30BA-596C-458C-98A5-3F839360DDE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67146" y="2236787"/>
                        <a:ext cx="1287463" cy="4302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2" name="Text Box 9">
            <a:extLst>
              <a:ext uri="{FF2B5EF4-FFF2-40B4-BE49-F238E27FC236}">
                <a16:creationId xmlns:a16="http://schemas.microsoft.com/office/drawing/2014/main" id="{9D17EAB3-9B00-43E0-AC3E-0A40E27414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67703" y="2221060"/>
            <a:ext cx="762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b="1" dirty="0">
                <a:latin typeface="+mn-ea"/>
                <a:cs typeface="Times New Roman" pitchFamily="18" charset="0"/>
              </a:rPr>
              <a:t>则</a:t>
            </a:r>
          </a:p>
        </p:txBody>
      </p:sp>
      <p:graphicFrame>
        <p:nvGraphicFramePr>
          <p:cNvPr id="63" name="Object 10">
            <a:extLst>
              <a:ext uri="{FF2B5EF4-FFF2-40B4-BE49-F238E27FC236}">
                <a16:creationId xmlns:a16="http://schemas.microsoft.com/office/drawing/2014/main" id="{BBF639EC-AC90-462E-8D94-27BBFA0F5CC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25236982"/>
              </p:ext>
            </p:extLst>
          </p:nvPr>
        </p:nvGraphicFramePr>
        <p:xfrm>
          <a:off x="1987550" y="4043363"/>
          <a:ext cx="5100638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564" name="Equation" r:id="rId8" imgW="5105160" imgH="431640" progId="Equation.DSMT4">
                  <p:embed/>
                </p:oleObj>
              </mc:Choice>
              <mc:Fallback>
                <p:oleObj name="Equation" r:id="rId8" imgW="5105160" imgH="431640" progId="Equation.DSMT4">
                  <p:embed/>
                  <p:pic>
                    <p:nvPicPr>
                      <p:cNvPr id="29" name="Object 10">
                        <a:extLst>
                          <a:ext uri="{FF2B5EF4-FFF2-40B4-BE49-F238E27FC236}">
                            <a16:creationId xmlns:a16="http://schemas.microsoft.com/office/drawing/2014/main" id="{D7C9CE15-549E-418A-95A0-CF6EAD3AF2B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grayscl/>
                        <a:biLevel thresh="50000"/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87550" y="4043363"/>
                        <a:ext cx="5100638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4" name="Object 11">
            <a:extLst>
              <a:ext uri="{FF2B5EF4-FFF2-40B4-BE49-F238E27FC236}">
                <a16:creationId xmlns:a16="http://schemas.microsoft.com/office/drawing/2014/main" id="{671C7C7E-FDC0-4F59-BCD3-4EA81EF9784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3444550"/>
              </p:ext>
            </p:extLst>
          </p:nvPr>
        </p:nvGraphicFramePr>
        <p:xfrm>
          <a:off x="1562100" y="2817371"/>
          <a:ext cx="35814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565" name="Equation" r:id="rId10" imgW="3581280" imgH="431640" progId="Equation.DSMT4">
                  <p:embed/>
                </p:oleObj>
              </mc:Choice>
              <mc:Fallback>
                <p:oleObj name="Equation" r:id="rId10" imgW="3581280" imgH="431640" progId="Equation.DSMT4">
                  <p:embed/>
                  <p:pic>
                    <p:nvPicPr>
                      <p:cNvPr id="30" name="Object 11">
                        <a:extLst>
                          <a:ext uri="{FF2B5EF4-FFF2-40B4-BE49-F238E27FC236}">
                            <a16:creationId xmlns:a16="http://schemas.microsoft.com/office/drawing/2014/main" id="{63ECFA4F-0527-47B3-9E17-CCE9CCBF0CE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62100" y="2817371"/>
                        <a:ext cx="3581400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5" name="Text Box 12">
            <a:extLst>
              <a:ext uri="{FF2B5EF4-FFF2-40B4-BE49-F238E27FC236}">
                <a16:creationId xmlns:a16="http://schemas.microsoft.com/office/drawing/2014/main" id="{DCBC9E6B-F70F-495E-92BE-BE6204541D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4572000"/>
            <a:ext cx="52578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b="1">
                <a:latin typeface="+mn-ea"/>
                <a:cs typeface="Times New Roman" pitchFamily="18" charset="0"/>
              </a:rPr>
              <a:t>显然方程</a:t>
            </a:r>
            <a:r>
              <a:rPr kumimoji="1" lang="zh-CN" altLang="en-US" sz="2400" b="1">
                <a:latin typeface="+mn-ea"/>
                <a:cs typeface="Times New Roman" pitchFamily="18" charset="0"/>
                <a:sym typeface="Symbol" pitchFamily="18" charset="2"/>
              </a:rPr>
              <a:t>②与此点法式方程等价</a:t>
            </a:r>
            <a:r>
              <a:rPr kumimoji="1" lang="en-US" altLang="zh-CN" sz="2400" b="1">
                <a:latin typeface="+mn-ea"/>
                <a:cs typeface="Times New Roman" pitchFamily="18" charset="0"/>
                <a:sym typeface="Symbol" pitchFamily="18" charset="2"/>
              </a:rPr>
              <a:t>,</a:t>
            </a:r>
            <a:r>
              <a:rPr kumimoji="1" lang="en-US" altLang="zh-CN" sz="2400" b="1">
                <a:latin typeface="+mn-ea"/>
                <a:cs typeface="Times New Roman" pitchFamily="18" charset="0"/>
              </a:rPr>
              <a:t>  </a:t>
            </a:r>
          </a:p>
        </p:txBody>
      </p:sp>
      <p:graphicFrame>
        <p:nvGraphicFramePr>
          <p:cNvPr id="67" name="Object 13">
            <a:extLst>
              <a:ext uri="{FF2B5EF4-FFF2-40B4-BE49-F238E27FC236}">
                <a16:creationId xmlns:a16="http://schemas.microsoft.com/office/drawing/2014/main" id="{88245AA7-54D4-438D-AF4D-B3B55551BEF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16319500"/>
              </p:ext>
            </p:extLst>
          </p:nvPr>
        </p:nvGraphicFramePr>
        <p:xfrm>
          <a:off x="5105400" y="1682751"/>
          <a:ext cx="26924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566" name="Equation" r:id="rId12" imgW="2692080" imgH="457200" progId="Equation.DSMT4">
                  <p:embed/>
                </p:oleObj>
              </mc:Choice>
              <mc:Fallback>
                <p:oleObj name="Equation" r:id="rId12" imgW="2692080" imgH="457200" progId="Equation.DSMT4">
                  <p:embed/>
                  <p:pic>
                    <p:nvPicPr>
                      <p:cNvPr id="32" name="Object 13">
                        <a:extLst>
                          <a:ext uri="{FF2B5EF4-FFF2-40B4-BE49-F238E27FC236}">
                            <a16:creationId xmlns:a16="http://schemas.microsoft.com/office/drawing/2014/main" id="{15B52FC6-B0DF-4881-9AFA-9CF7F5048AA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05400" y="1682751"/>
                        <a:ext cx="2692400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8" name="Text Box 14">
            <a:extLst>
              <a:ext uri="{FF2B5EF4-FFF2-40B4-BE49-F238E27FC236}">
                <a16:creationId xmlns:a16="http://schemas.microsoft.com/office/drawing/2014/main" id="{A3F020F0-8492-4650-8C97-5F65FCF769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05800" y="1665287"/>
            <a:ext cx="6096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altLang="zh-CN" sz="2400" b="1" dirty="0">
                <a:latin typeface="+mn-ea"/>
                <a:cs typeface="Times New Roman" pitchFamily="18" charset="0"/>
                <a:sym typeface="Symbol" pitchFamily="18" charset="2"/>
              </a:rPr>
              <a:t>②</a:t>
            </a:r>
          </a:p>
        </p:txBody>
      </p:sp>
      <p:grpSp>
        <p:nvGrpSpPr>
          <p:cNvPr id="69" name="Group 15">
            <a:extLst>
              <a:ext uri="{FF2B5EF4-FFF2-40B4-BE49-F238E27FC236}">
                <a16:creationId xmlns:a16="http://schemas.microsoft.com/office/drawing/2014/main" id="{C74BE111-A654-4389-98CB-1F4AED92D30A}"/>
              </a:ext>
            </a:extLst>
          </p:cNvPr>
          <p:cNvGrpSpPr>
            <a:grpSpLocks/>
          </p:cNvGrpSpPr>
          <p:nvPr/>
        </p:nvGrpSpPr>
        <p:grpSpPr bwMode="auto">
          <a:xfrm>
            <a:off x="366110" y="5192841"/>
            <a:ext cx="1871663" cy="400050"/>
            <a:chOff x="3249" y="2832"/>
            <a:chExt cx="1179" cy="252"/>
          </a:xfrm>
        </p:grpSpPr>
        <p:graphicFrame>
          <p:nvGraphicFramePr>
            <p:cNvPr id="70" name="Object 16">
              <a:extLst>
                <a:ext uri="{FF2B5EF4-FFF2-40B4-BE49-F238E27FC236}">
                  <a16:creationId xmlns:a16="http://schemas.microsoft.com/office/drawing/2014/main" id="{A2888063-071A-41CF-B233-2E5381B88C65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341482527"/>
                </p:ext>
              </p:extLst>
            </p:nvPr>
          </p:nvGraphicFramePr>
          <p:xfrm>
            <a:off x="3288" y="2836"/>
            <a:ext cx="1140" cy="2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3567" name="Equation" r:id="rId14" imgW="1790640" imgH="393480" progId="Equation.DSMT4">
                    <p:embed/>
                  </p:oleObj>
                </mc:Choice>
                <mc:Fallback>
                  <p:oleObj name="Equation" r:id="rId14" imgW="1790640" imgH="393480" progId="Equation.DSMT4">
                    <p:embed/>
                    <p:pic>
                      <p:nvPicPr>
                        <p:cNvPr id="35" name="Object 16">
                          <a:extLst>
                            <a:ext uri="{FF2B5EF4-FFF2-40B4-BE49-F238E27FC236}">
                              <a16:creationId xmlns:a16="http://schemas.microsoft.com/office/drawing/2014/main" id="{80FE90C7-8FBA-4206-8C0E-30808C5DDCB5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88" y="2836"/>
                          <a:ext cx="1140" cy="24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1" name="Line 17">
              <a:extLst>
                <a:ext uri="{FF2B5EF4-FFF2-40B4-BE49-F238E27FC236}">
                  <a16:creationId xmlns:a16="http://schemas.microsoft.com/office/drawing/2014/main" id="{50C10355-CCBA-4CFB-8C4C-A48E17009C0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49" y="2832"/>
              <a:ext cx="15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zh-CN" altLang="en-US" sz="2400" b="1">
                <a:latin typeface="+mn-ea"/>
                <a:cs typeface="Times New Roman" pitchFamily="18" charset="0"/>
              </a:endParaRPr>
            </a:p>
          </p:txBody>
        </p:sp>
      </p:grpSp>
      <p:sp>
        <p:nvSpPr>
          <p:cNvPr id="72" name="Text Box 18">
            <a:extLst>
              <a:ext uri="{FF2B5EF4-FFF2-40B4-BE49-F238E27FC236}">
                <a16:creationId xmlns:a16="http://schemas.microsoft.com/office/drawing/2014/main" id="{D57C9996-C3E7-49B9-A964-D63FAC0BB8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99686" y="5141001"/>
            <a:ext cx="126669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kumimoji="1" lang="zh-CN" altLang="en-US" sz="2400" b="1" dirty="0">
                <a:latin typeface="+mn-ea"/>
                <a:cs typeface="Times New Roman" pitchFamily="18" charset="0"/>
              </a:rPr>
              <a:t>的平面</a:t>
            </a:r>
            <a:r>
              <a:rPr kumimoji="1" lang="en-US" altLang="zh-CN" sz="2400" b="1" dirty="0">
                <a:latin typeface="+mn-ea"/>
                <a:cs typeface="Times New Roman" pitchFamily="18" charset="0"/>
              </a:rPr>
              <a:t>, </a:t>
            </a:r>
          </a:p>
        </p:txBody>
      </p:sp>
      <p:sp>
        <p:nvSpPr>
          <p:cNvPr id="73" name="Text Box 19">
            <a:extLst>
              <a:ext uri="{FF2B5EF4-FFF2-40B4-BE49-F238E27FC236}">
                <a16:creationId xmlns:a16="http://schemas.microsoft.com/office/drawing/2014/main" id="{F8F94148-A396-42ED-80DF-15AB989FF1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38131" y="4591997"/>
            <a:ext cx="35814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b="1" dirty="0">
                <a:latin typeface="+mn-ea"/>
                <a:cs typeface="Times New Roman" pitchFamily="18" charset="0"/>
              </a:rPr>
              <a:t>因此方程</a:t>
            </a:r>
            <a:r>
              <a:rPr kumimoji="1" lang="zh-CN" altLang="en-US" sz="2400" b="1" dirty="0">
                <a:latin typeface="+mn-ea"/>
                <a:cs typeface="Times New Roman" pitchFamily="18" charset="0"/>
                <a:sym typeface="Symbol" pitchFamily="18" charset="2"/>
              </a:rPr>
              <a:t>②</a:t>
            </a:r>
            <a:r>
              <a:rPr kumimoji="1" lang="zh-CN" altLang="en-US" sz="2400" b="1" dirty="0">
                <a:latin typeface="+mn-ea"/>
                <a:cs typeface="Times New Roman" pitchFamily="18" charset="0"/>
              </a:rPr>
              <a:t>的图形是</a:t>
            </a:r>
          </a:p>
        </p:txBody>
      </p:sp>
      <p:sp>
        <p:nvSpPr>
          <p:cNvPr id="74" name="Text Box 20">
            <a:extLst>
              <a:ext uri="{FF2B5EF4-FFF2-40B4-BE49-F238E27FC236}">
                <a16:creationId xmlns:a16="http://schemas.microsoft.com/office/drawing/2014/main" id="{B626726B-8B07-402F-9C0A-F9729FEEC6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77356" y="4585444"/>
            <a:ext cx="18288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b="1" dirty="0">
                <a:latin typeface="+mn-ea"/>
                <a:cs typeface="Times New Roman" pitchFamily="18" charset="0"/>
              </a:rPr>
              <a:t>法向量为  </a:t>
            </a:r>
          </a:p>
        </p:txBody>
      </p:sp>
      <p:sp>
        <p:nvSpPr>
          <p:cNvPr id="75" name="Text Box 21">
            <a:extLst>
              <a:ext uri="{FF2B5EF4-FFF2-40B4-BE49-F238E27FC236}">
                <a16:creationId xmlns:a16="http://schemas.microsoft.com/office/drawing/2014/main" id="{7FB72436-30A8-47D6-B4F5-5A6C20D42E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16688" y="5188663"/>
            <a:ext cx="1143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b="1" dirty="0">
                <a:solidFill>
                  <a:schemeClr val="tx2"/>
                </a:solidFill>
                <a:latin typeface="+mn-ea"/>
                <a:cs typeface="Times New Roman" pitchFamily="18" charset="0"/>
              </a:rPr>
              <a:t>方程</a:t>
            </a:r>
            <a:r>
              <a:rPr kumimoji="1" lang="en-US" altLang="zh-CN" sz="2400" b="1" dirty="0">
                <a:latin typeface="+mn-ea"/>
                <a:cs typeface="Times New Roman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90058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513"/>
    </mc:Choice>
    <mc:Fallback xmlns="">
      <p:transition advTm="45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000"/>
                            </p:stCondLst>
                            <p:childTnLst>
                              <p:par>
                                <p:cTn id="6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500"/>
                            </p:stCondLst>
                            <p:childTnLst>
                              <p:par>
                                <p:cTn id="7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00"/>
                            </p:stCondLst>
                            <p:childTnLst>
                              <p:par>
                                <p:cTn id="8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56" grpId="0" build="p" autoUpdateAnimBg="0"/>
      <p:bldP spid="57" grpId="0" build="p" autoUpdateAnimBg="0"/>
      <p:bldP spid="58" grpId="0" build="p" autoUpdateAnimBg="0"/>
      <p:bldP spid="60" grpId="0" build="p" autoUpdateAnimBg="0"/>
      <p:bldP spid="62" grpId="0" build="p" autoUpdateAnimBg="0"/>
      <p:bldP spid="65" grpId="0" autoUpdateAnimBg="0"/>
      <p:bldP spid="68" grpId="0" build="p" autoUpdateAnimBg="0" advAuto="0"/>
      <p:bldP spid="72" grpId="0" build="p" autoUpdateAnimBg="0" advAuto="0"/>
      <p:bldP spid="73" grpId="0" autoUpdateAnimBg="0"/>
      <p:bldP spid="74" grpId="0" autoUpdateAnimBg="0"/>
      <p:bldP spid="75" grpId="0" build="p" autoUpdateAnimBg="0" advAuto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04D3D4B5-7882-47CE-A70C-6685185C2E02}"/>
              </a:ext>
            </a:extLst>
          </p:cNvPr>
          <p:cNvSpPr/>
          <p:nvPr/>
        </p:nvSpPr>
        <p:spPr>
          <a:xfrm>
            <a:off x="1" y="0"/>
            <a:ext cx="9143999" cy="428626"/>
          </a:xfrm>
          <a:prstGeom prst="rect">
            <a:avLst/>
          </a:prstGeom>
          <a:solidFill>
            <a:srgbClr val="2B6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2" name="灯片编号占位符 1">
            <a:extLst>
              <a:ext uri="{FF2B5EF4-FFF2-40B4-BE49-F238E27FC236}">
                <a16:creationId xmlns:a16="http://schemas.microsoft.com/office/drawing/2014/main" id="{D90A2D96-0F27-4527-9E96-4A411FF71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72404" y="6326970"/>
            <a:ext cx="856084" cy="457200"/>
          </a:xfrm>
        </p:spPr>
        <p:txBody>
          <a:bodyPr/>
          <a:lstStyle/>
          <a:p>
            <a:fld id="{F9F5586C-925A-4B27-9272-30BB710014DC}" type="slidenum">
              <a:rPr lang="en-US" altLang="zh-CN" smtClean="0"/>
              <a:t>9</a:t>
            </a:fld>
            <a:endParaRPr lang="en-US" altLang="zh-CN" dirty="0"/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B8828848-81B0-4D64-A876-F8D489099316}"/>
              </a:ext>
            </a:extLst>
          </p:cNvPr>
          <p:cNvSpPr/>
          <p:nvPr/>
        </p:nvSpPr>
        <p:spPr bwMode="auto">
          <a:xfrm>
            <a:off x="8544930" y="6447570"/>
            <a:ext cx="216000" cy="216000"/>
          </a:xfrm>
          <a:prstGeom prst="ellipse">
            <a:avLst/>
          </a:prstGeom>
          <a:solidFill>
            <a:srgbClr val="CC33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88D7B401-5DFE-4896-8189-713DFBF73ECD}"/>
              </a:ext>
            </a:extLst>
          </p:cNvPr>
          <p:cNvSpPr/>
          <p:nvPr/>
        </p:nvSpPr>
        <p:spPr>
          <a:xfrm>
            <a:off x="4303324" y="60950"/>
            <a:ext cx="2010113" cy="31314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B5FBF85A-5067-4A38-A612-02E603E1BFF1}"/>
              </a:ext>
            </a:extLst>
          </p:cNvPr>
          <p:cNvSpPr/>
          <p:nvPr/>
        </p:nvSpPr>
        <p:spPr>
          <a:xfrm>
            <a:off x="4303324" y="81477"/>
            <a:ext cx="1983176" cy="29109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altLang="zh-CN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6.2.1</a:t>
            </a:r>
            <a:r>
              <a:rPr lang="zh-CN" altLang="en-US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平面及其方程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66463592-0FDF-4D3E-9619-C3C31CD73405}"/>
              </a:ext>
            </a:extLst>
          </p:cNvPr>
          <p:cNvSpPr/>
          <p:nvPr/>
        </p:nvSpPr>
        <p:spPr>
          <a:xfrm>
            <a:off x="6337737" y="60950"/>
            <a:ext cx="2808899" cy="31314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39CF53CF-A85F-4D59-A95B-52DA4EB99053}"/>
              </a:ext>
            </a:extLst>
          </p:cNvPr>
          <p:cNvSpPr/>
          <p:nvPr/>
        </p:nvSpPr>
        <p:spPr>
          <a:xfrm>
            <a:off x="6001407" y="81477"/>
            <a:ext cx="3118293" cy="291093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altLang="zh-CN"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6.2.2</a:t>
            </a:r>
            <a:r>
              <a:rPr lang="zh-CN" altLang="en-US"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空间直线及其方程</a:t>
            </a:r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9E496C11-C73C-4AF3-BFCF-6AF16EB4EF86}"/>
              </a:ext>
            </a:extLst>
          </p:cNvPr>
          <p:cNvSpPr/>
          <p:nvPr/>
        </p:nvSpPr>
        <p:spPr>
          <a:xfrm>
            <a:off x="13538" y="66032"/>
            <a:ext cx="2120344" cy="291093"/>
          </a:xfrm>
          <a:prstGeom prst="rect">
            <a:avLst/>
          </a:prstGeom>
          <a:solidFill>
            <a:srgbClr val="C00000"/>
          </a:solidFill>
          <a:ln w="19050">
            <a:solidFill>
              <a:srgbClr val="FFFF00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/>
          <a:lstStyle/>
          <a:p>
            <a:pPr algn="ctr">
              <a:defRPr/>
            </a:pPr>
            <a:r>
              <a:rPr lang="zh-CN" altLang="en-US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一．平面的方程   </a:t>
            </a:r>
          </a:p>
        </p:txBody>
      </p:sp>
      <p:sp>
        <p:nvSpPr>
          <p:cNvPr id="30" name="Rectangle 12">
            <a:extLst>
              <a:ext uri="{FF2B5EF4-FFF2-40B4-BE49-F238E27FC236}">
                <a16:creationId xmlns:a16="http://schemas.microsoft.com/office/drawing/2014/main" id="{D7A0D90A-459E-4B41-8340-01BF7C319E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538" y="441971"/>
            <a:ext cx="9014950" cy="478281"/>
          </a:xfrm>
          <a:prstGeom prst="rect">
            <a:avLst/>
          </a:prstGeom>
          <a:gradFill rotWithShape="0">
            <a:gsLst>
              <a:gs pos="0">
                <a:srgbClr val="0033CC"/>
              </a:gs>
              <a:gs pos="100000">
                <a:srgbClr val="0033CC">
                  <a:gamma/>
                  <a:shade val="46275"/>
                  <a:invGamma/>
                </a:srgbClr>
              </a:gs>
            </a:gsLst>
            <a:lin ang="5400000" scaled="1"/>
          </a:gradFill>
          <a:ln w="9525">
            <a:solidFill>
              <a:srgbClr val="0033CC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 sz="2400" b="1"/>
          </a:p>
        </p:txBody>
      </p:sp>
      <p:graphicFrame>
        <p:nvGraphicFramePr>
          <p:cNvPr id="31" name="Object 13">
            <a:extLst>
              <a:ext uri="{FF2B5EF4-FFF2-40B4-BE49-F238E27FC236}">
                <a16:creationId xmlns:a16="http://schemas.microsoft.com/office/drawing/2014/main" id="{A809E89F-FD52-4092-BD7E-41A01A3703D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24020460"/>
              </p:ext>
            </p:extLst>
          </p:nvPr>
        </p:nvGraphicFramePr>
        <p:xfrm>
          <a:off x="875088" y="438459"/>
          <a:ext cx="3696912" cy="5341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68" name="Equation" r:id="rId4" imgW="2158920" imgH="291960" progId="Equation.DSMT4">
                  <p:embed/>
                </p:oleObj>
              </mc:Choice>
              <mc:Fallback>
                <p:oleObj name="Equation" r:id="rId4" imgW="2158920" imgH="291960" progId="Equation.DSMT4">
                  <p:embed/>
                  <p:pic>
                    <p:nvPicPr>
                      <p:cNvPr id="13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75088" y="438459"/>
                        <a:ext cx="3696912" cy="534176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Object 14">
            <a:extLst>
              <a:ext uri="{FF2B5EF4-FFF2-40B4-BE49-F238E27FC236}">
                <a16:creationId xmlns:a16="http://schemas.microsoft.com/office/drawing/2014/main" id="{DCC122FA-7E48-482C-AA4A-97BEE4B4083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24441655"/>
              </p:ext>
            </p:extLst>
          </p:nvPr>
        </p:nvGraphicFramePr>
        <p:xfrm>
          <a:off x="4757016" y="367589"/>
          <a:ext cx="3159125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69" name="Equation" r:id="rId6" imgW="1468800" imgH="257760" progId="Equation.DSMT4">
                  <p:embed/>
                </p:oleObj>
              </mc:Choice>
              <mc:Fallback>
                <p:oleObj name="Equation" r:id="rId6" imgW="1468800" imgH="257760" progId="Equation.DSMT4">
                  <p:embed/>
                  <p:pic>
                    <p:nvPicPr>
                      <p:cNvPr id="14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57016" y="367589"/>
                        <a:ext cx="3159125" cy="571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" name="Text Box 3">
            <a:extLst>
              <a:ext uri="{FF2B5EF4-FFF2-40B4-BE49-F238E27FC236}">
                <a16:creationId xmlns:a16="http://schemas.microsoft.com/office/drawing/2014/main" id="{5360ED1B-FA1D-430E-B8E8-1A771CB531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6383" y="1544141"/>
            <a:ext cx="60198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altLang="zh-CN" sz="24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• </a:t>
            </a: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当 </a:t>
            </a:r>
            <a:r>
              <a:rPr kumimoji="1"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kumimoji="1"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kumimoji="1"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时</a:t>
            </a:r>
            <a:r>
              <a:rPr kumimoji="1"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 </a:t>
            </a:r>
            <a:r>
              <a:rPr kumimoji="1"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kumimoji="1" lang="en-US" altLang="zh-CN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kumimoji="1" lang="en-US" altLang="zh-CN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kumimoji="1"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kumimoji="1" lang="en-US" altLang="zh-CN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kumimoji="1" lang="en-US" altLang="zh-CN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kumimoji="1"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kumimoji="1" lang="en-US" altLang="zh-CN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kumimoji="1" lang="en-US" altLang="zh-CN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kumimoji="1"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表示 </a:t>
            </a:r>
          </a:p>
        </p:txBody>
      </p:sp>
      <p:sp>
        <p:nvSpPr>
          <p:cNvPr id="35" name="Text Box 4">
            <a:extLst>
              <a:ext uri="{FF2B5EF4-FFF2-40B4-BE49-F238E27FC236}">
                <a16:creationId xmlns:a16="http://schemas.microsoft.com/office/drawing/2014/main" id="{98577C0A-992D-4EA6-A38A-1BA7B6B96F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84860" y="1544141"/>
            <a:ext cx="28194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通过原点</a:t>
            </a: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的平面</a:t>
            </a:r>
            <a:r>
              <a:rPr kumimoji="1"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</p:txBody>
      </p:sp>
      <p:sp>
        <p:nvSpPr>
          <p:cNvPr id="36" name="Text Box 5">
            <a:extLst>
              <a:ext uri="{FF2B5EF4-FFF2-40B4-BE49-F238E27FC236}">
                <a16:creationId xmlns:a16="http://schemas.microsoft.com/office/drawing/2014/main" id="{A6ED8F20-1B66-4D0F-99C8-CCD0C7BB20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6383" y="2139453"/>
            <a:ext cx="6477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altLang="zh-CN" sz="24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• </a:t>
            </a: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当 </a:t>
            </a:r>
            <a:r>
              <a:rPr kumimoji="1"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kumimoji="1"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</a:t>
            </a:r>
            <a:r>
              <a:rPr kumimoji="1"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 </a:t>
            </a: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时</a:t>
            </a:r>
            <a:r>
              <a:rPr kumimoji="1"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1"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kumimoji="1" lang="en-US" altLang="zh-CN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kumimoji="1" lang="en-US" altLang="zh-CN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kumimoji="1"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kumimoji="1" lang="en-US" altLang="zh-CN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kumimoji="1" lang="en-US" altLang="zh-CN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kumimoji="1"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kumimoji="1" lang="en-US" altLang="zh-CN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 </a:t>
            </a: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的法向量</a:t>
            </a:r>
          </a:p>
        </p:txBody>
      </p:sp>
      <p:sp>
        <p:nvSpPr>
          <p:cNvPr id="37" name="Text Box 6">
            <a:extLst>
              <a:ext uri="{FF2B5EF4-FFF2-40B4-BE49-F238E27FC236}">
                <a16:creationId xmlns:a16="http://schemas.microsoft.com/office/drawing/2014/main" id="{F9C475C1-56D0-4AC7-BDBE-18EF3C720A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34433" y="2749053"/>
            <a:ext cx="295433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平面平行于</a:t>
            </a:r>
            <a:r>
              <a:rPr kumimoji="1" lang="zh-CN" altLang="en-US" sz="2400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kumimoji="1" lang="en-US" altLang="zh-CN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轴</a:t>
            </a:r>
            <a:r>
              <a:rPr kumimoji="1" lang="en-US" altLang="zh-CN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</p:txBody>
      </p:sp>
      <p:sp>
        <p:nvSpPr>
          <p:cNvPr id="38" name="Text Box 7">
            <a:extLst>
              <a:ext uri="{FF2B5EF4-FFF2-40B4-BE49-F238E27FC236}">
                <a16:creationId xmlns:a16="http://schemas.microsoft.com/office/drawing/2014/main" id="{7D502FAD-8728-4168-9860-CF17951986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6383" y="3390750"/>
            <a:ext cx="3810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altLang="zh-CN" sz="24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•</a:t>
            </a:r>
            <a:r>
              <a:rPr kumimoji="1"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kumimoji="1" lang="en-US" altLang="zh-CN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kumimoji="1" lang="en-US" altLang="zh-CN" sz="24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kumimoji="1" lang="en-US" altLang="zh-CN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kumimoji="1"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kumimoji="1" lang="en-US" altLang="zh-CN" sz="24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kumimoji="1" lang="en-US" altLang="zh-CN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kumimoji="1"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kumimoji="1"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zh-CN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表示</a:t>
            </a:r>
            <a:endParaRPr kumimoji="1"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Text Box 8">
            <a:extLst>
              <a:ext uri="{FF2B5EF4-FFF2-40B4-BE49-F238E27FC236}">
                <a16:creationId xmlns:a16="http://schemas.microsoft.com/office/drawing/2014/main" id="{44976688-6988-4857-A6FA-A269D355C8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6383" y="3978125"/>
            <a:ext cx="375126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altLang="zh-CN" sz="24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•</a:t>
            </a:r>
            <a:r>
              <a:rPr kumimoji="1"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kumimoji="1" lang="en-US" altLang="zh-CN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kumimoji="1" lang="en-US" altLang="zh-CN" sz="24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kumimoji="1" lang="en-US" altLang="zh-CN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kumimoji="1" lang="en-US" altLang="zh-CN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kumimoji="1" lang="en-US" altLang="zh-CN" sz="24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kumimoji="1" lang="en-US" altLang="zh-CN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kumimoji="1" lang="en-US" altLang="zh-CN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kumimoji="1"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表示</a:t>
            </a:r>
          </a:p>
        </p:txBody>
      </p:sp>
      <p:sp>
        <p:nvSpPr>
          <p:cNvPr id="40" name="Text Box 9">
            <a:extLst>
              <a:ext uri="{FF2B5EF4-FFF2-40B4-BE49-F238E27FC236}">
                <a16:creationId xmlns:a16="http://schemas.microsoft.com/office/drawing/2014/main" id="{4117A0F0-753E-4536-B7CB-123AAD701E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6383" y="4576612"/>
            <a:ext cx="33274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altLang="zh-CN" sz="24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•</a:t>
            </a:r>
            <a:r>
              <a:rPr kumimoji="1"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 z</a:t>
            </a:r>
            <a:r>
              <a:rPr kumimoji="1" lang="en-US" altLang="zh-CN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kumimoji="1"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kumimoji="1" lang="en-US" altLang="zh-CN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kumimoji="1"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表示</a:t>
            </a:r>
          </a:p>
        </p:txBody>
      </p:sp>
      <p:sp>
        <p:nvSpPr>
          <p:cNvPr id="41" name="Text Box 10">
            <a:extLst>
              <a:ext uri="{FF2B5EF4-FFF2-40B4-BE49-F238E27FC236}">
                <a16:creationId xmlns:a16="http://schemas.microsoft.com/office/drawing/2014/main" id="{CC13CA21-E729-498D-8B21-D6C36994C0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6383" y="5195737"/>
            <a:ext cx="321468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altLang="zh-CN" sz="24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• </a:t>
            </a:r>
            <a:r>
              <a:rPr kumimoji="1"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kumimoji="1" lang="en-US" altLang="zh-CN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kumimoji="1" lang="en-US" altLang="zh-CN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</a:t>
            </a:r>
            <a:r>
              <a:rPr kumimoji="1"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</a:t>
            </a:r>
            <a:r>
              <a:rPr kumimoji="1" lang="en-US" altLang="zh-CN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kumimoji="1"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表示</a:t>
            </a:r>
          </a:p>
        </p:txBody>
      </p:sp>
      <p:sp>
        <p:nvSpPr>
          <p:cNvPr id="42" name="Text Box 11">
            <a:extLst>
              <a:ext uri="{FF2B5EF4-FFF2-40B4-BE49-F238E27FC236}">
                <a16:creationId xmlns:a16="http://schemas.microsoft.com/office/drawing/2014/main" id="{0EEFB4C5-DB62-4BC5-8BBF-3FFDD4D196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6383" y="5803750"/>
            <a:ext cx="28702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altLang="zh-CN" sz="24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•</a:t>
            </a:r>
            <a:r>
              <a:rPr kumimoji="1"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kumimoji="1" lang="en-US" altLang="zh-CN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kumimoji="1" lang="en-US" altLang="zh-CN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kumimoji="1"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kumimoji="1" lang="en-US" altLang="zh-CN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kumimoji="1"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表示</a:t>
            </a:r>
          </a:p>
        </p:txBody>
      </p:sp>
      <p:sp>
        <p:nvSpPr>
          <p:cNvPr id="43" name="Text Box 15">
            <a:extLst>
              <a:ext uri="{FF2B5EF4-FFF2-40B4-BE49-F238E27FC236}">
                <a16:creationId xmlns:a16="http://schemas.microsoft.com/office/drawing/2014/main" id="{C4880B76-3688-4591-8B93-8C84A3DB2C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29595" y="3391275"/>
            <a:ext cx="330676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平行于 </a:t>
            </a:r>
            <a:r>
              <a:rPr kumimoji="1" lang="en-US" altLang="zh-CN" sz="2400" b="1" i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kumimoji="1" lang="en-US" altLang="zh-CN" sz="24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zh-CN" altLang="en-US" sz="24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轴</a:t>
            </a: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的平面</a:t>
            </a:r>
            <a:r>
              <a:rPr kumimoji="1"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</p:txBody>
      </p:sp>
      <p:sp>
        <p:nvSpPr>
          <p:cNvPr id="44" name="Text Box 16">
            <a:extLst>
              <a:ext uri="{FF2B5EF4-FFF2-40B4-BE49-F238E27FC236}">
                <a16:creationId xmlns:a16="http://schemas.microsoft.com/office/drawing/2014/main" id="{B1CE12B6-32FD-4A06-8793-2DC29A38E0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46445" y="3983872"/>
            <a:ext cx="317182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平行于 </a:t>
            </a:r>
            <a:r>
              <a:rPr kumimoji="1" lang="en-US" altLang="zh-CN" sz="2400" b="1" i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kumimoji="1" lang="en-US" altLang="zh-CN" sz="24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zh-CN" altLang="en-US" sz="24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轴</a:t>
            </a: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的平面</a:t>
            </a:r>
            <a:r>
              <a:rPr kumimoji="1"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</p:txBody>
      </p:sp>
      <p:sp>
        <p:nvSpPr>
          <p:cNvPr id="45" name="Text Box 17">
            <a:extLst>
              <a:ext uri="{FF2B5EF4-FFF2-40B4-BE49-F238E27FC236}">
                <a16:creationId xmlns:a16="http://schemas.microsoft.com/office/drawing/2014/main" id="{4B38CD62-BEAC-47FA-B6BD-1AC20397E5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80303" y="4570623"/>
            <a:ext cx="37147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平行于 </a:t>
            </a:r>
            <a:r>
              <a:rPr kumimoji="1" lang="en-US" altLang="zh-CN" sz="24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xOy</a:t>
            </a:r>
            <a:r>
              <a:rPr kumimoji="1"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面 的平面</a:t>
            </a:r>
            <a:r>
              <a:rPr kumimoji="1"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</p:txBody>
      </p:sp>
      <p:sp>
        <p:nvSpPr>
          <p:cNvPr id="46" name="Text Box 18">
            <a:extLst>
              <a:ext uri="{FF2B5EF4-FFF2-40B4-BE49-F238E27FC236}">
                <a16:creationId xmlns:a16="http://schemas.microsoft.com/office/drawing/2014/main" id="{47ADE834-E736-452A-91A5-22048EF754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80303" y="5195737"/>
            <a:ext cx="49085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平行于 </a:t>
            </a:r>
            <a:r>
              <a:rPr kumimoji="1" lang="en-US" altLang="zh-CN" sz="24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yOz</a:t>
            </a:r>
            <a:r>
              <a:rPr kumimoji="1"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面 的平面；</a:t>
            </a:r>
          </a:p>
        </p:txBody>
      </p:sp>
      <p:sp>
        <p:nvSpPr>
          <p:cNvPr id="47" name="Text Box 19">
            <a:extLst>
              <a:ext uri="{FF2B5EF4-FFF2-40B4-BE49-F238E27FC236}">
                <a16:creationId xmlns:a16="http://schemas.microsoft.com/office/drawing/2014/main" id="{42EE3667-3EB5-4257-9AD8-BFFAFC9A43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80303" y="5773520"/>
            <a:ext cx="380841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平行于 </a:t>
            </a:r>
            <a:r>
              <a:rPr kumimoji="1" lang="en-US" altLang="zh-CN" sz="24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zOx</a:t>
            </a:r>
            <a:r>
              <a:rPr kumimoji="1"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面 的平面</a:t>
            </a:r>
            <a:r>
              <a:rPr kumimoji="1"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grpSp>
        <p:nvGrpSpPr>
          <p:cNvPr id="48" name="Group 20">
            <a:extLst>
              <a:ext uri="{FF2B5EF4-FFF2-40B4-BE49-F238E27FC236}">
                <a16:creationId xmlns:a16="http://schemas.microsoft.com/office/drawing/2014/main" id="{1569D6D6-80DE-4D44-906E-EA3C61502EA7}"/>
              </a:ext>
            </a:extLst>
          </p:cNvPr>
          <p:cNvGrpSpPr>
            <a:grpSpLocks/>
          </p:cNvGrpSpPr>
          <p:nvPr/>
        </p:nvGrpSpPr>
        <p:grpSpPr bwMode="auto">
          <a:xfrm>
            <a:off x="1388095" y="2795091"/>
            <a:ext cx="2365375" cy="428625"/>
            <a:chOff x="918" y="1757"/>
            <a:chExt cx="1490" cy="270"/>
          </a:xfrm>
        </p:grpSpPr>
        <p:graphicFrame>
          <p:nvGraphicFramePr>
            <p:cNvPr id="49" name="Object 21">
              <a:extLst>
                <a:ext uri="{FF2B5EF4-FFF2-40B4-BE49-F238E27FC236}">
                  <a16:creationId xmlns:a16="http://schemas.microsoft.com/office/drawing/2014/main" id="{65EFABFF-531D-4968-BD55-177375DB7FEB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914627841"/>
                </p:ext>
              </p:extLst>
            </p:nvPr>
          </p:nvGraphicFramePr>
          <p:xfrm>
            <a:off x="918" y="1780"/>
            <a:ext cx="1490" cy="24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4570" name="Equation" r:id="rId8" imgW="2361960" imgH="393480" progId="Equation.DSMT4">
                    <p:embed/>
                  </p:oleObj>
                </mc:Choice>
                <mc:Fallback>
                  <p:oleObj name="Equation" r:id="rId8" imgW="2361960" imgH="393480" progId="Equation.DSMT4">
                    <p:embed/>
                    <p:pic>
                      <p:nvPicPr>
                        <p:cNvPr id="40" name="Object 21">
                          <a:extLst>
                            <a:ext uri="{FF2B5EF4-FFF2-40B4-BE49-F238E27FC236}">
                              <a16:creationId xmlns:a16="http://schemas.microsoft.com/office/drawing/2014/main" id="{30772729-0FD3-4185-920C-91285C668D2E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18" y="1780"/>
                          <a:ext cx="1490" cy="24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0" name="Line 22">
              <a:extLst>
                <a:ext uri="{FF2B5EF4-FFF2-40B4-BE49-F238E27FC236}">
                  <a16:creationId xmlns:a16="http://schemas.microsoft.com/office/drawing/2014/main" id="{D1A98B08-FDC3-469F-882C-11BD8122F4C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60" y="1776"/>
              <a:ext cx="159" cy="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zh-CN" altLang="en-US" sz="2400" b="1">
                <a:ln>
                  <a:solidFill>
                    <a:srgbClr val="FF0000"/>
                  </a:solidFill>
                </a:ln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1" name="Line 23">
              <a:extLst>
                <a:ext uri="{FF2B5EF4-FFF2-40B4-BE49-F238E27FC236}">
                  <a16:creationId xmlns:a16="http://schemas.microsoft.com/office/drawing/2014/main" id="{60D42EFE-81EF-49B8-B354-415AC95D8C5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47" y="1757"/>
              <a:ext cx="159" cy="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52" name="直接连接符 51">
            <a:extLst>
              <a:ext uri="{FF2B5EF4-FFF2-40B4-BE49-F238E27FC236}">
                <a16:creationId xmlns:a16="http://schemas.microsoft.com/office/drawing/2014/main" id="{C3A5FEF2-1A3A-4EAA-8B6C-733141F8F8B4}"/>
              </a:ext>
            </a:extLst>
          </p:cNvPr>
          <p:cNvCxnSpPr/>
          <p:nvPr/>
        </p:nvCxnSpPr>
        <p:spPr>
          <a:xfrm>
            <a:off x="-24300" y="936615"/>
            <a:ext cx="914400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8">
            <a:extLst>
              <a:ext uri="{FF2B5EF4-FFF2-40B4-BE49-F238E27FC236}">
                <a16:creationId xmlns:a16="http://schemas.microsoft.com/office/drawing/2014/main" id="{D32C95BA-E2C8-4ED7-8628-C2DFDECE7063}"/>
              </a:ext>
            </a:extLst>
          </p:cNvPr>
          <p:cNvSpPr txBox="1"/>
          <p:nvPr/>
        </p:nvSpPr>
        <p:spPr>
          <a:xfrm>
            <a:off x="24214" y="957404"/>
            <a:ext cx="8520716" cy="523220"/>
          </a:xfrm>
          <a:prstGeom prst="rect">
            <a:avLst/>
          </a:prstGeom>
          <a:solidFill>
            <a:srgbClr val="FFDDDD"/>
          </a:solidFill>
          <a:ln>
            <a:noFill/>
          </a:ln>
          <a:scene3d>
            <a:camera prst="orthographicFront"/>
            <a:lightRig rig="threePt" dir="t"/>
          </a:scene3d>
          <a:sp3d>
            <a:bevelT w="0" h="0" prst="relaxedInset"/>
          </a:sp3d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zh-CN" altLang="en-US" sz="28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特殊情形</a:t>
            </a:r>
            <a:r>
              <a:rPr lang="zh-CN" altLang="en-US" sz="28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（系数 </a:t>
            </a:r>
            <a:r>
              <a:rPr lang="en-US" altLang="zh-CN" sz="2800" b="1" i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A,B,C,D</a:t>
            </a:r>
            <a:r>
              <a:rPr lang="en-US" altLang="zh-CN" sz="28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zh-CN" altLang="en-US" sz="28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有些为零时平面的特点）</a:t>
            </a:r>
          </a:p>
        </p:txBody>
      </p:sp>
    </p:spTree>
    <p:extLst>
      <p:ext uri="{BB962C8B-B14F-4D97-AF65-F5344CB8AC3E}">
        <p14:creationId xmlns:p14="http://schemas.microsoft.com/office/powerpoint/2010/main" val="2828422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513"/>
    </mc:Choice>
    <mc:Fallback xmlns="">
      <p:transition advTm="45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34" grpId="0" autoUpdateAnimBg="0"/>
      <p:bldP spid="35" grpId="0" autoUpdateAnimBg="0"/>
      <p:bldP spid="36" grpId="0" autoUpdateAnimBg="0"/>
      <p:bldP spid="37" grpId="0" autoUpdateAnimBg="0"/>
      <p:bldP spid="38" grpId="0" autoUpdateAnimBg="0"/>
      <p:bldP spid="39" grpId="0" autoUpdateAnimBg="0"/>
      <p:bldP spid="40" grpId="0" autoUpdateAnimBg="0"/>
      <p:bldP spid="41" grpId="0" autoUpdateAnimBg="0"/>
      <p:bldP spid="42" grpId="0" autoUpdateAnimBg="0"/>
      <p:bldP spid="43" grpId="0" autoUpdateAnimBg="0"/>
      <p:bldP spid="44" grpId="0" autoUpdateAnimBg="0"/>
      <p:bldP spid="45" grpId="0" autoUpdateAnimBg="0"/>
      <p:bldP spid="46" grpId="0" autoUpdateAnimBg="0"/>
      <p:bldP spid="47" grpId="0" autoUpdateAnimBg="0"/>
    </p:bldLst>
  </p:timing>
</p:sld>
</file>

<file path=ppt/theme/theme1.xml><?xml version="1.0" encoding="utf-8"?>
<a:theme xmlns:a="http://schemas.openxmlformats.org/drawingml/2006/main" name="主题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wrap="square">
        <a:spAutoFit/>
      </a:bodyPr>
      <a:lstStyle>
        <a:defPPr algn="l">
          <a:lnSpc>
            <a:spcPct val="130000"/>
          </a:lnSpc>
          <a:defRPr sz="2400" dirty="0">
            <a:latin typeface="黑体" panose="02010609060101010101" pitchFamily="49" charset="-122"/>
            <a:ea typeface="黑体" panose="02010609060101010101" pitchFamily="49" charset="-122"/>
          </a:defRPr>
        </a:defPPr>
      </a:lstStyle>
    </a:spDef>
  </a:objectDefaults>
  <a:extraClrSchemeLst/>
  <a:extLst>
    <a:ext uri="{05A4C25C-085E-4340-85A3-A5531E510DB2}">
      <thm15:themeFamily xmlns:thm15="http://schemas.microsoft.com/office/thememl/2012/main" name="主题2" id="{E6E5B79B-8CD2-4202-89C6-3ED3351AD5D4}" vid="{4A3B58E8-FADB-4F08-92B4-73ADF68EADC9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主题2</Template>
  <TotalTime>17050</TotalTime>
  <Words>2643</Words>
  <Application>Microsoft Office PowerPoint</Application>
  <PresentationFormat>全屏显示(4:3)</PresentationFormat>
  <Paragraphs>489</Paragraphs>
  <Slides>40</Slides>
  <Notes>40</Notes>
  <HiddenSlides>0</HiddenSlides>
  <MMClips>0</MMClips>
  <ScaleCrop>false</ScaleCrop>
  <HeadingPairs>
    <vt:vector size="8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5</vt:i4>
      </vt:variant>
      <vt:variant>
        <vt:lpstr>幻灯片标题</vt:lpstr>
      </vt:variant>
      <vt:variant>
        <vt:i4>40</vt:i4>
      </vt:variant>
    </vt:vector>
  </HeadingPairs>
  <TitlesOfParts>
    <vt:vector size="59" baseType="lpstr">
      <vt:lpstr>等线</vt:lpstr>
      <vt:lpstr>等线 Light</vt:lpstr>
      <vt:lpstr>黑体</vt:lpstr>
      <vt:lpstr>华文琥珀</vt:lpstr>
      <vt:lpstr>楷体</vt:lpstr>
      <vt:lpstr>楷体_GB2312</vt:lpstr>
      <vt:lpstr>隶书</vt:lpstr>
      <vt:lpstr>宋体</vt:lpstr>
      <vt:lpstr>微软雅黑</vt:lpstr>
      <vt:lpstr>Arial</vt:lpstr>
      <vt:lpstr>Symbol</vt:lpstr>
      <vt:lpstr>Times New Roman</vt:lpstr>
      <vt:lpstr>Wingdings 2</vt:lpstr>
      <vt:lpstr>主题2</vt:lpstr>
      <vt:lpstr>Equation</vt:lpstr>
      <vt:lpstr>公式</vt:lpstr>
      <vt:lpstr>文档</vt:lpstr>
      <vt:lpstr>Document</vt:lpstr>
      <vt:lpstr>MathType 6.0 Equation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李 倩</dc:creator>
  <cp:lastModifiedBy>User</cp:lastModifiedBy>
  <cp:revision>609</cp:revision>
  <dcterms:created xsi:type="dcterms:W3CDTF">2020-03-19T09:11:48Z</dcterms:created>
  <dcterms:modified xsi:type="dcterms:W3CDTF">2023-12-26T14:25:42Z</dcterms:modified>
</cp:coreProperties>
</file>